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99" r:id="rId2"/>
    <p:sldMasterId id="2147483728" r:id="rId3"/>
  </p:sldMasterIdLst>
  <p:notesMasterIdLst>
    <p:notesMasterId r:id="rId10"/>
  </p:notesMasterIdLst>
  <p:handoutMasterIdLst>
    <p:handoutMasterId r:id="rId11"/>
  </p:handoutMasterIdLst>
  <p:sldIdLst>
    <p:sldId id="566" r:id="rId4"/>
    <p:sldId id="571" r:id="rId5"/>
    <p:sldId id="572" r:id="rId6"/>
    <p:sldId id="573" r:id="rId7"/>
    <p:sldId id="574" r:id="rId8"/>
    <p:sldId id="575" r:id="rId9"/>
  </p:sldIdLst>
  <p:sldSz cx="9144000" cy="6858000" type="screen4x3"/>
  <p:notesSz cx="6883400" cy="9906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2" pos="2830">
          <p15:clr>
            <a:srgbClr val="A4A3A4"/>
          </p15:clr>
        </p15:guide>
        <p15:guide id="3" pos="2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A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0099FF"/>
    <a:srgbClr val="FFFFFF"/>
    <a:srgbClr val="FDB813"/>
    <a:srgbClr val="FFFF00"/>
    <a:srgbClr val="960059"/>
    <a:srgbClr val="003F69"/>
    <a:srgbClr val="00B0DA"/>
    <a:srgbClr val="00B04B"/>
    <a:srgbClr val="EE3E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39" autoAdjust="0"/>
    <p:restoredTop sz="96586" autoAdjust="0"/>
  </p:normalViewPr>
  <p:slideViewPr>
    <p:cSldViewPr snapToGrid="0">
      <p:cViewPr varScale="1">
        <p:scale>
          <a:sx n="150" d="100"/>
          <a:sy n="150" d="100"/>
        </p:scale>
        <p:origin x="1408" y="176"/>
      </p:cViewPr>
      <p:guideLst>
        <p:guide orient="horz" pos="1298"/>
        <p:guide pos="2830"/>
        <p:guide pos="204"/>
      </p:guideLst>
    </p:cSldViewPr>
  </p:slideViewPr>
  <p:outlineViewPr>
    <p:cViewPr>
      <p:scale>
        <a:sx n="33" d="100"/>
        <a:sy n="33" d="100"/>
      </p:scale>
      <p:origin x="0" y="68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-2296"/>
    </p:cViewPr>
  </p:sorterViewPr>
  <p:notesViewPr>
    <p:cSldViewPr snapToGrid="0">
      <p:cViewPr varScale="1">
        <p:scale>
          <a:sx n="108" d="100"/>
          <a:sy n="108" d="100"/>
        </p:scale>
        <p:origin x="42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commentAuthors" Target="commentAuthor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9000" y="0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r">
              <a:defRPr sz="1300"/>
            </a:lvl1pPr>
          </a:lstStyle>
          <a:p>
            <a:fld id="{B39099E1-2F6C-1143-9DF8-8ECBCD01D041}" type="datetimeFigureOut">
              <a:rPr lang="en-US" smtClean="0"/>
              <a:pPr/>
              <a:t>10/9/16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9000" y="9408981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r">
              <a:defRPr sz="13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328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80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9000" y="0"/>
            <a:ext cx="298280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520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340" y="4705350"/>
            <a:ext cx="550672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8981"/>
            <a:ext cx="298280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39" tIns="47969" rIns="95939" bIns="47969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9000" y="9408981"/>
            <a:ext cx="298280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39" tIns="47969" rIns="95939" bIns="47969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419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60F7A-72A4-4790-B0FE-9A51405A0541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643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60F7A-72A4-4790-B0FE-9A51405A0541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68203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Relationship Id="rId3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229600" y="6354763"/>
            <a:ext cx="630238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3703320"/>
            <a:ext cx="8503920" cy="338328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5120640"/>
            <a:ext cx="8503920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 smtClean="0"/>
              <a:t>Name of presenter, Title of presenter if needed</a:t>
            </a:r>
            <a:br>
              <a:rPr lang="en-US" dirty="0" smtClean="0"/>
            </a:br>
            <a:r>
              <a:rPr lang="en-US" dirty="0" smtClean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3007924"/>
            <a:ext cx="8503920" cy="677108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 smtClean="0"/>
              <a:t>IBM Presentation Title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00800" y="0"/>
            <a:ext cx="2743200" cy="27037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92100"/>
            <a:ext cx="8096250" cy="39498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Table of contents/Agenda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544068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 smtClean="0"/>
              <a:t>Full bleed images preferred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5989320"/>
            <a:ext cx="8503920" cy="73152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 smtClean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452628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5257800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 smtClean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5532120"/>
            <a:ext cx="7315200" cy="9144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 smtClean="0"/>
              <a:t>Text under partial bleed images would be in 70% black or a color from the color palette. Also, colored text in Arial Bold would have greater impact.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827213"/>
            <a:ext cx="4151312" cy="3656012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5" y="1827213"/>
            <a:ext cx="4151313" cy="3656012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82619"/>
            <a:ext cx="5486400" cy="394980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3713" y="292100"/>
            <a:ext cx="2171700" cy="5191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92100"/>
            <a:ext cx="6362700" cy="5191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13" y="25400"/>
            <a:ext cx="8047037" cy="523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563" y="777269"/>
            <a:ext cx="8686800" cy="5669218"/>
          </a:xfrm>
        </p:spPr>
        <p:txBody>
          <a:bodyPr/>
          <a:lstStyle>
            <a:lvl1pPr>
              <a:defRPr sz="1800"/>
            </a:lvl1pPr>
            <a:lvl3pPr>
              <a:defRPr sz="14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ubTitle" idx="13"/>
          </p:nvPr>
        </p:nvSpPr>
        <p:spPr>
          <a:xfrm>
            <a:off x="188912" y="320074"/>
            <a:ext cx="8046000" cy="274317"/>
          </a:xfrm>
          <a:noFill/>
          <a:ln>
            <a:noFill/>
          </a:ln>
          <a:effectLst/>
          <a:extLst/>
        </p:spPr>
        <p:txBody>
          <a:bodyPr anchor="b"/>
          <a:lstStyle>
            <a:lvl1pPr marL="0" indent="0" algn="l">
              <a:buNone/>
              <a:defRPr lang="en-GB" sz="1400" b="0" i="1" noProof="0" dirty="0" smtClean="0">
                <a:solidFill>
                  <a:schemeClr val="hlink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2777169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82563" y="6537325"/>
            <a:ext cx="366712" cy="184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8FBF484-B78C-467E-B336-BD0FDEC9000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004000" cy="184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IBM Confidential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549275" y="6537325"/>
            <a:ext cx="1004888" cy="184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C0372E1-C6ED-4642-8CA8-49EAE4D10DC0}" type="datetime3">
              <a:rPr lang="en-US">
                <a:solidFill>
                  <a:srgbClr val="000000"/>
                </a:solidFill>
              </a:rPr>
              <a:pPr/>
              <a:t>9 October 2016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953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K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 userDrawn="1"/>
        </p:nvSpPr>
        <p:spPr>
          <a:xfrm>
            <a:off x="-6350" y="0"/>
            <a:ext cx="9165780" cy="6858000"/>
          </a:xfrm>
          <a:prstGeom prst="rect">
            <a:avLst/>
          </a:prstGeom>
          <a:gradFill flip="none" rotWithShape="1">
            <a:gsLst>
              <a:gs pos="50000">
                <a:srgbClr val="D6E7EF"/>
              </a:gs>
              <a:gs pos="25000">
                <a:srgbClr val="ADD7E7"/>
              </a:gs>
              <a:gs pos="0">
                <a:srgbClr val="BDC7D6"/>
              </a:gs>
              <a:gs pos="75000">
                <a:srgbClr val="ADD7E7"/>
              </a:gs>
              <a:gs pos="100000">
                <a:srgbClr val="BDC7D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12" name="Abgerundetes Rechteck 11"/>
          <p:cNvSpPr/>
          <p:nvPr userDrawn="1"/>
        </p:nvSpPr>
        <p:spPr>
          <a:xfrm>
            <a:off x="4500561" y="5445124"/>
            <a:ext cx="4313932" cy="814518"/>
          </a:xfrm>
          <a:custGeom>
            <a:avLst/>
            <a:gdLst/>
            <a:ahLst/>
            <a:cxnLst/>
            <a:rect l="l" t="t" r="r" b="b"/>
            <a:pathLst>
              <a:path w="4313932" h="814518">
                <a:moveTo>
                  <a:pt x="2191775" y="0"/>
                </a:moveTo>
                <a:lnTo>
                  <a:pt x="4262048" y="0"/>
                </a:lnTo>
                <a:cubicBezTo>
                  <a:pt x="4290702" y="0"/>
                  <a:pt x="4313932" y="23230"/>
                  <a:pt x="4313932" y="51884"/>
                </a:cubicBezTo>
                <a:lnTo>
                  <a:pt x="4313932" y="762633"/>
                </a:lnTo>
                <a:cubicBezTo>
                  <a:pt x="4313932" y="791287"/>
                  <a:pt x="4290702" y="814517"/>
                  <a:pt x="4262048" y="814517"/>
                </a:cubicBezTo>
                <a:lnTo>
                  <a:pt x="2219751" y="814517"/>
                </a:lnTo>
                <a:cubicBezTo>
                  <a:pt x="2219749" y="814518"/>
                  <a:pt x="2219749" y="814518"/>
                  <a:pt x="2219748" y="814518"/>
                </a:cubicBezTo>
                <a:lnTo>
                  <a:pt x="1710896" y="814518"/>
                </a:lnTo>
                <a:lnTo>
                  <a:pt x="64994" y="814518"/>
                </a:lnTo>
                <a:lnTo>
                  <a:pt x="39063" y="814518"/>
                </a:lnTo>
                <a:cubicBezTo>
                  <a:pt x="17489" y="814518"/>
                  <a:pt x="0" y="797029"/>
                  <a:pt x="0" y="775455"/>
                </a:cubicBezTo>
                <a:lnTo>
                  <a:pt x="0" y="266076"/>
                </a:lnTo>
                <a:cubicBezTo>
                  <a:pt x="0" y="244502"/>
                  <a:pt x="17489" y="227013"/>
                  <a:pt x="39063" y="227013"/>
                </a:cubicBezTo>
                <a:lnTo>
                  <a:pt x="64994" y="227013"/>
                </a:lnTo>
                <a:lnTo>
                  <a:pt x="64994" y="225590"/>
                </a:lnTo>
                <a:lnTo>
                  <a:pt x="2004138" y="225590"/>
                </a:lnTo>
                <a:lnTo>
                  <a:pt x="2089978" y="225590"/>
                </a:lnTo>
                <a:cubicBezTo>
                  <a:pt x="2117544" y="225590"/>
                  <a:pt x="2139890" y="203243"/>
                  <a:pt x="2139890" y="175678"/>
                </a:cubicBezTo>
                <a:lnTo>
                  <a:pt x="2139890" y="135753"/>
                </a:lnTo>
                <a:lnTo>
                  <a:pt x="2139890" y="51884"/>
                </a:lnTo>
                <a:cubicBezTo>
                  <a:pt x="2139890" y="23230"/>
                  <a:pt x="2163120" y="0"/>
                  <a:pt x="21917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4" name="Abgerundetes Rechteck 3"/>
          <p:cNvSpPr/>
          <p:nvPr userDrawn="1"/>
        </p:nvSpPr>
        <p:spPr>
          <a:xfrm>
            <a:off x="171984" y="627940"/>
            <a:ext cx="6078537" cy="1991436"/>
          </a:xfrm>
          <a:custGeom>
            <a:avLst/>
            <a:gdLst/>
            <a:ahLst/>
            <a:cxnLst/>
            <a:rect l="l" t="t" r="r" b="b"/>
            <a:pathLst>
              <a:path w="6078537" h="1991436">
                <a:moveTo>
                  <a:pt x="54895" y="0"/>
                </a:moveTo>
                <a:lnTo>
                  <a:pt x="6023642" y="0"/>
                </a:lnTo>
                <a:cubicBezTo>
                  <a:pt x="6053960" y="0"/>
                  <a:pt x="6078537" y="24577"/>
                  <a:pt x="6078537" y="54895"/>
                </a:cubicBezTo>
                <a:lnTo>
                  <a:pt x="6078537" y="1707940"/>
                </a:lnTo>
                <a:cubicBezTo>
                  <a:pt x="6078537" y="1738258"/>
                  <a:pt x="6053960" y="1762835"/>
                  <a:pt x="6023642" y="1762835"/>
                </a:cubicBezTo>
                <a:lnTo>
                  <a:pt x="2311784" y="1762835"/>
                </a:lnTo>
                <a:lnTo>
                  <a:pt x="2311784" y="1764373"/>
                </a:lnTo>
                <a:lnTo>
                  <a:pt x="2214062" y="1764373"/>
                </a:lnTo>
                <a:cubicBezTo>
                  <a:pt x="2183235" y="1764373"/>
                  <a:pt x="2158244" y="1789364"/>
                  <a:pt x="2158244" y="1820191"/>
                </a:cubicBezTo>
                <a:lnTo>
                  <a:pt x="2158244" y="1945176"/>
                </a:lnTo>
                <a:cubicBezTo>
                  <a:pt x="2151829" y="1971992"/>
                  <a:pt x="2127462" y="1991436"/>
                  <a:pt x="2098555" y="1991436"/>
                </a:cubicBezTo>
                <a:lnTo>
                  <a:pt x="661985" y="1991436"/>
                </a:lnTo>
                <a:lnTo>
                  <a:pt x="70490" y="1991436"/>
                </a:lnTo>
                <a:lnTo>
                  <a:pt x="65623" y="1991436"/>
                </a:lnTo>
                <a:cubicBezTo>
                  <a:pt x="29380" y="1991436"/>
                  <a:pt x="0" y="1962056"/>
                  <a:pt x="0" y="1925813"/>
                </a:cubicBezTo>
                <a:lnTo>
                  <a:pt x="0" y="1707940"/>
                </a:lnTo>
                <a:lnTo>
                  <a:pt x="0" y="1236219"/>
                </a:lnTo>
                <a:lnTo>
                  <a:pt x="0" y="54895"/>
                </a:lnTo>
                <a:cubicBezTo>
                  <a:pt x="0" y="24577"/>
                  <a:pt x="24577" y="0"/>
                  <a:pt x="54895" y="0"/>
                </a:cubicBez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 w="9525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de-DE" sz="1600" dirty="0">
              <a:solidFill>
                <a:srgbClr val="000000"/>
              </a:solidFill>
            </a:endParaRPr>
          </a:p>
        </p:txBody>
      </p: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2148" y="5586431"/>
            <a:ext cx="1884001" cy="52200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45000"/>
              </a:prst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87338" y="692696"/>
            <a:ext cx="5963183" cy="609398"/>
          </a:xfrm>
        </p:spPr>
        <p:txBody>
          <a:bodyPr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de-DE" dirty="0" smtClean="0"/>
              <a:t>Prägnanter Titel der Präsentation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86932" y="1294825"/>
            <a:ext cx="5963589" cy="7206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Ergänzender</a:t>
            </a:r>
            <a:r>
              <a:rPr lang="en-US" dirty="0" smtClean="0"/>
              <a:t> </a:t>
            </a:r>
            <a:r>
              <a:rPr lang="en-US" dirty="0" err="1" smtClean="0"/>
              <a:t>Untertitel</a:t>
            </a:r>
            <a:endParaRPr lang="en-US" dirty="0" smtClean="0"/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2024063"/>
            <a:ext cx="5962650" cy="3603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dirty="0" smtClean="0"/>
              <a:t>Angaben des Referenten – Veranstaltungsort, Datum</a:t>
            </a:r>
          </a:p>
          <a:p>
            <a:endParaRPr lang="en-US" dirty="0"/>
          </a:p>
        </p:txBody>
      </p:sp>
      <p:sp>
        <p:nvSpPr>
          <p:cNvPr id="29" name="Rechteck 28"/>
          <p:cNvSpPr/>
          <p:nvPr userDrawn="1"/>
        </p:nvSpPr>
        <p:spPr>
          <a:xfrm>
            <a:off x="4571398" y="5647702"/>
            <a:ext cx="2097689" cy="492443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/>
          <a:p>
            <a:r>
              <a:rPr lang="de-DE" sz="900" dirty="0" err="1" smtClean="0">
                <a:solidFill>
                  <a:srgbClr val="000000"/>
                </a:solidFill>
                <a:latin typeface="TKTypeBold" pitchFamily="34" charset="0"/>
              </a:rPr>
              <a:t>Developing</a:t>
            </a:r>
            <a:r>
              <a:rPr lang="de-DE" sz="900" dirty="0" smtClean="0">
                <a:solidFill>
                  <a:srgbClr val="000000"/>
                </a:solidFill>
                <a:latin typeface="TKTypeBold" pitchFamily="34" charset="0"/>
              </a:rPr>
              <a:t> the </a:t>
            </a:r>
            <a:r>
              <a:rPr lang="de-DE" sz="900" dirty="0" err="1" smtClean="0">
                <a:solidFill>
                  <a:srgbClr val="000000"/>
                </a:solidFill>
                <a:latin typeface="TKTypeBold" pitchFamily="34" charset="0"/>
              </a:rPr>
              <a:t>future</a:t>
            </a:r>
            <a:r>
              <a:rPr lang="de-DE" sz="900" dirty="0" smtClean="0">
                <a:solidFill>
                  <a:srgbClr val="000000"/>
                </a:solidFill>
                <a:latin typeface="TKTypeBold" pitchFamily="34" charset="0"/>
              </a:rPr>
              <a:t>.</a:t>
            </a:r>
            <a:endParaRPr lang="de-DE" sz="900" dirty="0">
              <a:solidFill>
                <a:srgbClr val="000000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9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K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15" y="259200"/>
            <a:ext cx="8641684" cy="677108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578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K_Header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50826" y="1296000"/>
            <a:ext cx="8640000" cy="4537074"/>
          </a:xfrm>
        </p:spPr>
        <p:txBody>
          <a:bodyPr/>
          <a:lstStyle>
            <a:lvl1pPr marL="268288" indent="-268288">
              <a:defRPr/>
            </a:lvl1pPr>
            <a:lvl2pPr marL="540000" indent="-270000">
              <a:defRPr/>
            </a:lvl2pPr>
            <a:lvl3pPr marL="809625" indent="-270000">
              <a:defRPr/>
            </a:lvl3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1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K_Header +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50826" y="1296000"/>
            <a:ext cx="4357688" cy="453707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5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K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825" y="260350"/>
            <a:ext cx="8641873" cy="3046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 smtClean="0"/>
              <a:t>Text durch Klicken hinzufügen</a:t>
            </a:r>
            <a:endParaRPr lang="de-DE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44008" y="2090861"/>
            <a:ext cx="4249167" cy="1994392"/>
          </a:xfrm>
        </p:spPr>
        <p:txBody>
          <a:bodyPr anchor="ctr">
            <a:sp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r>
              <a:rPr lang="en-US" dirty="0" smtClean="0"/>
              <a:t>Click to add text, e.g. “Thank you for your attention.” or “Any questions?”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99" y="2240868"/>
            <a:ext cx="3932237" cy="267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40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K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 descr="C:\Users\jh\AppData\Local\Microsoft\Windows\Temporary Internet Files\Content.Outlook\BF0ATTV5\We_connect PPT_Titel2 (2)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" t="1" r="7135" b="-24"/>
          <a:stretch/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11"/>
          <p:cNvSpPr/>
          <p:nvPr userDrawn="1"/>
        </p:nvSpPr>
        <p:spPr>
          <a:xfrm>
            <a:off x="4500563" y="5445125"/>
            <a:ext cx="4313237" cy="814388"/>
          </a:xfrm>
          <a:custGeom>
            <a:avLst/>
            <a:gdLst/>
            <a:ahLst/>
            <a:cxnLst/>
            <a:rect l="l" t="t" r="r" b="b"/>
            <a:pathLst>
              <a:path w="4313932" h="814518">
                <a:moveTo>
                  <a:pt x="2191775" y="0"/>
                </a:moveTo>
                <a:lnTo>
                  <a:pt x="4262048" y="0"/>
                </a:lnTo>
                <a:cubicBezTo>
                  <a:pt x="4290702" y="0"/>
                  <a:pt x="4313932" y="23230"/>
                  <a:pt x="4313932" y="51884"/>
                </a:cubicBezTo>
                <a:lnTo>
                  <a:pt x="4313932" y="762633"/>
                </a:lnTo>
                <a:cubicBezTo>
                  <a:pt x="4313932" y="791287"/>
                  <a:pt x="4290702" y="814517"/>
                  <a:pt x="4262048" y="814517"/>
                </a:cubicBezTo>
                <a:lnTo>
                  <a:pt x="2219751" y="814517"/>
                </a:lnTo>
                <a:cubicBezTo>
                  <a:pt x="2219749" y="814518"/>
                  <a:pt x="2219749" y="814518"/>
                  <a:pt x="2219748" y="814518"/>
                </a:cubicBezTo>
                <a:lnTo>
                  <a:pt x="1710896" y="814518"/>
                </a:lnTo>
                <a:lnTo>
                  <a:pt x="64994" y="814518"/>
                </a:lnTo>
                <a:lnTo>
                  <a:pt x="39063" y="814518"/>
                </a:lnTo>
                <a:cubicBezTo>
                  <a:pt x="17489" y="814518"/>
                  <a:pt x="0" y="797029"/>
                  <a:pt x="0" y="775455"/>
                </a:cubicBezTo>
                <a:lnTo>
                  <a:pt x="0" y="266076"/>
                </a:lnTo>
                <a:cubicBezTo>
                  <a:pt x="0" y="244502"/>
                  <a:pt x="17489" y="227013"/>
                  <a:pt x="39063" y="227013"/>
                </a:cubicBezTo>
                <a:lnTo>
                  <a:pt x="64994" y="227013"/>
                </a:lnTo>
                <a:lnTo>
                  <a:pt x="64994" y="225590"/>
                </a:lnTo>
                <a:lnTo>
                  <a:pt x="2004138" y="225590"/>
                </a:lnTo>
                <a:lnTo>
                  <a:pt x="2089978" y="225590"/>
                </a:lnTo>
                <a:cubicBezTo>
                  <a:pt x="2117544" y="225590"/>
                  <a:pt x="2139890" y="203243"/>
                  <a:pt x="2139890" y="175678"/>
                </a:cubicBezTo>
                <a:lnTo>
                  <a:pt x="2139890" y="135753"/>
                </a:lnTo>
                <a:lnTo>
                  <a:pt x="2139890" y="51884"/>
                </a:lnTo>
                <a:cubicBezTo>
                  <a:pt x="2139890" y="23230"/>
                  <a:pt x="2163120" y="0"/>
                  <a:pt x="21917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8" name="Grafik 2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92913" y="5586413"/>
            <a:ext cx="1882775" cy="52228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45000"/>
              </a:prstClr>
            </a:outerShdw>
          </a:effectLst>
        </p:spPr>
      </p:pic>
      <p:sp>
        <p:nvSpPr>
          <p:cNvPr id="9" name="Rechteck 28"/>
          <p:cNvSpPr/>
          <p:nvPr userDrawn="1"/>
        </p:nvSpPr>
        <p:spPr>
          <a:xfrm>
            <a:off x="4610100" y="5648325"/>
            <a:ext cx="2097088" cy="492125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900" dirty="0" smtClean="0">
                <a:solidFill>
                  <a:srgbClr val="000000"/>
                </a:solidFill>
                <a:latin typeface="TKTypeBold" pitchFamily="34" charset="0"/>
              </a:rPr>
              <a:t>Developing the future.</a:t>
            </a:r>
            <a:endParaRPr lang="en-US" sz="900" dirty="0">
              <a:solidFill>
                <a:srgbClr val="000000"/>
              </a:solidFill>
              <a:latin typeface="TKTypeBold" pitchFamily="34" charset="0"/>
            </a:endParaRPr>
          </a:p>
        </p:txBody>
      </p:sp>
      <p:sp>
        <p:nvSpPr>
          <p:cNvPr id="7" name="Abgerundetes Rechteck 3"/>
          <p:cNvSpPr/>
          <p:nvPr userDrawn="1"/>
        </p:nvSpPr>
        <p:spPr>
          <a:xfrm>
            <a:off x="257125" y="527190"/>
            <a:ext cx="6078538" cy="1990725"/>
          </a:xfrm>
          <a:custGeom>
            <a:avLst/>
            <a:gdLst/>
            <a:ahLst/>
            <a:cxnLst/>
            <a:rect l="l" t="t" r="r" b="b"/>
            <a:pathLst>
              <a:path w="6078537" h="1991436">
                <a:moveTo>
                  <a:pt x="54895" y="0"/>
                </a:moveTo>
                <a:lnTo>
                  <a:pt x="6023642" y="0"/>
                </a:lnTo>
                <a:cubicBezTo>
                  <a:pt x="6053960" y="0"/>
                  <a:pt x="6078537" y="24577"/>
                  <a:pt x="6078537" y="54895"/>
                </a:cubicBezTo>
                <a:lnTo>
                  <a:pt x="6078537" y="1707940"/>
                </a:lnTo>
                <a:cubicBezTo>
                  <a:pt x="6078537" y="1738258"/>
                  <a:pt x="6053960" y="1762835"/>
                  <a:pt x="6023642" y="1762835"/>
                </a:cubicBezTo>
                <a:lnTo>
                  <a:pt x="2311784" y="1762835"/>
                </a:lnTo>
                <a:lnTo>
                  <a:pt x="2311784" y="1764373"/>
                </a:lnTo>
                <a:lnTo>
                  <a:pt x="2214062" y="1764373"/>
                </a:lnTo>
                <a:cubicBezTo>
                  <a:pt x="2183235" y="1764373"/>
                  <a:pt x="2158244" y="1789364"/>
                  <a:pt x="2158244" y="1820191"/>
                </a:cubicBezTo>
                <a:lnTo>
                  <a:pt x="2158244" y="1945176"/>
                </a:lnTo>
                <a:cubicBezTo>
                  <a:pt x="2151829" y="1971992"/>
                  <a:pt x="2127462" y="1991436"/>
                  <a:pt x="2098555" y="1991436"/>
                </a:cubicBezTo>
                <a:lnTo>
                  <a:pt x="661985" y="1991436"/>
                </a:lnTo>
                <a:lnTo>
                  <a:pt x="70490" y="1991436"/>
                </a:lnTo>
                <a:lnTo>
                  <a:pt x="65623" y="1991436"/>
                </a:lnTo>
                <a:cubicBezTo>
                  <a:pt x="29380" y="1991436"/>
                  <a:pt x="0" y="1962056"/>
                  <a:pt x="0" y="1925813"/>
                </a:cubicBezTo>
                <a:lnTo>
                  <a:pt x="0" y="1707940"/>
                </a:lnTo>
                <a:lnTo>
                  <a:pt x="0" y="1236219"/>
                </a:lnTo>
                <a:lnTo>
                  <a:pt x="0" y="54895"/>
                </a:lnTo>
                <a:cubicBezTo>
                  <a:pt x="0" y="24577"/>
                  <a:pt x="24577" y="0"/>
                  <a:pt x="54895" y="0"/>
                </a:cubicBez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 w="9525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73013" y="600761"/>
            <a:ext cx="5884917" cy="609398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72608" y="1260807"/>
            <a:ext cx="5885318" cy="55399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de-DE" dirty="0" smtClean="0"/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373013" y="1865453"/>
            <a:ext cx="5884391" cy="360362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12050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590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3050243"/>
            <a:ext cx="8503920" cy="634789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703320"/>
            <a:ext cx="8476488" cy="338328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K_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825" y="260350"/>
            <a:ext cx="8641873" cy="3046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 smtClean="0"/>
              <a:t>Text durch Klicken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904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K_Überschrif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13" y="260350"/>
            <a:ext cx="8641685" cy="3046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 smtClean="0"/>
              <a:t>Text durch Klicken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50826" y="1296000"/>
            <a:ext cx="8640000" cy="4537074"/>
          </a:xfrm>
        </p:spPr>
        <p:txBody>
          <a:bodyPr/>
          <a:lstStyle>
            <a:lvl1pPr marL="268288" indent="-268288">
              <a:defRPr/>
            </a:lvl1pPr>
            <a:lvl2pPr marL="540000" indent="-270000">
              <a:defRPr/>
            </a:lvl2pPr>
            <a:lvl3pPr marL="809625" indent="-270000">
              <a:defRPr/>
            </a:lvl3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42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 - invent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7"/>
          <p:cNvSpPr>
            <a:spLocks noGrp="1"/>
          </p:cNvSpPr>
          <p:nvPr>
            <p:ph type="title" hasCustomPrompt="1"/>
          </p:nvPr>
        </p:nvSpPr>
        <p:spPr>
          <a:xfrm>
            <a:off x="317500" y="952500"/>
            <a:ext cx="8502650" cy="31750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17500" y="1905000"/>
            <a:ext cx="5594350" cy="3810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aseline="0"/>
            </a:lvl1pPr>
            <a:lvl2pPr>
              <a:lnSpc>
                <a:spcPct val="100000"/>
              </a:lnSpc>
              <a:defRPr sz="1600" baseline="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17500" y="1333500"/>
            <a:ext cx="8502650" cy="31750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>
            <a:no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for IBM Book" panose="02060502020205020404" pitchFamily="18" charset="0"/>
                <a:cs typeface="Lubalin for IBM Book" panose="02060502020205020404" pitchFamily="18" charset="0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127750" y="1905000"/>
            <a:ext cx="2692400" cy="3810000"/>
          </a:xfrm>
        </p:spPr>
        <p:txBody>
          <a:bodyPr>
            <a:noAutofit/>
          </a:bodyPr>
          <a:lstStyle>
            <a:lvl1pPr marL="152400">
              <a:defRPr sz="1000" baseline="0">
                <a:solidFill>
                  <a:srgbClr val="00B2EF"/>
                </a:solidFill>
                <a:latin typeface="Lubalin for IBM Demi" panose="02060703020205020404" pitchFamily="18" charset="0"/>
                <a:cs typeface="Lubalin for IBM Demi" panose="02060703020205020404" pitchFamily="18" charset="0"/>
              </a:defRPr>
            </a:lvl1pPr>
            <a:lvl2pPr>
              <a:lnSpc>
                <a:spcPts val="1200"/>
              </a:lnSpc>
              <a:defRPr sz="1000" baseline="0">
                <a:solidFill>
                  <a:srgbClr val="001934"/>
                </a:solidFill>
                <a:latin typeface="Lubalin for IBM Book" panose="02060502020205020404" pitchFamily="18" charset="0"/>
                <a:cs typeface="Lubalin for IBM Book" panose="02060502020205020404" pitchFamily="18" charset="0"/>
              </a:defRPr>
            </a:lvl2pPr>
            <a:lvl3pPr marL="152400" indent="0">
              <a:lnSpc>
                <a:spcPts val="1200"/>
              </a:lnSpc>
              <a:buNone/>
              <a:defRPr sz="9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475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/ text -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219450" y="1333500"/>
            <a:ext cx="5600700" cy="317500"/>
          </a:xfrm>
          <a:prstGeom prst="rect">
            <a:avLst/>
          </a:prstGeom>
          <a:ln>
            <a:noFill/>
          </a:ln>
          <a:effectLst/>
        </p:spPr>
        <p:txBody>
          <a:bodyPr vert="horz" lIns="0" tIns="0" rIns="0" bIns="0"/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solidFill>
                  <a:srgbClr val="00B2EF"/>
                </a:solidFill>
                <a:latin typeface="Lubalin Book for IBM"/>
                <a:cs typeface="Lubalin Book for IBM"/>
              </a:defRPr>
            </a:lvl1pPr>
            <a:lvl2pPr marL="0" indent="0">
              <a:lnSpc>
                <a:spcPts val="2500"/>
              </a:lnSpc>
              <a:spcBef>
                <a:spcPts val="0"/>
              </a:spcBef>
              <a:buNone/>
              <a:defRPr sz="2500">
                <a:latin typeface="Lubalin Extra Light for IBM"/>
                <a:cs typeface="Lubalin Extra Light for IBM"/>
              </a:defRPr>
            </a:lvl2pPr>
          </a:lstStyle>
          <a:p>
            <a:pPr lvl="0"/>
            <a:r>
              <a:rPr lang="en-US" dirty="0" smtClean="0"/>
              <a:t>this would be a subhead</a:t>
            </a:r>
          </a:p>
        </p:txBody>
      </p:sp>
      <p:pic>
        <p:nvPicPr>
          <p:cNvPr id="2" name="Picture 1" descr="ix defaul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9550" y="-1962150"/>
            <a:ext cx="3084576" cy="3468624"/>
          </a:xfrm>
          <a:prstGeom prst="rect">
            <a:avLst/>
          </a:prstGeom>
        </p:spPr>
      </p:pic>
      <p:sp>
        <p:nvSpPr>
          <p:cNvPr id="12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317500" y="1905000"/>
            <a:ext cx="2692400" cy="3810000"/>
          </a:xfrm>
        </p:spPr>
        <p:txBody>
          <a:bodyPr/>
          <a:lstStyle>
            <a:lvl1pPr>
              <a:defRPr sz="1000" baseline="0">
                <a:solidFill>
                  <a:srgbClr val="00B2EF"/>
                </a:solidFill>
                <a:latin typeface="Lubalin Demi for IBM"/>
                <a:cs typeface="Lubalin Demi for IBM"/>
              </a:defRPr>
            </a:lvl1pPr>
            <a:lvl2pPr>
              <a:lnSpc>
                <a:spcPts val="1200"/>
              </a:lnSpc>
              <a:defRPr sz="1000" baseline="0">
                <a:solidFill>
                  <a:srgbClr val="001934"/>
                </a:solidFill>
                <a:latin typeface="Lubalin Book for IBM"/>
                <a:cs typeface="Lubalin Book for IBM"/>
              </a:defRPr>
            </a:lvl2pPr>
            <a:lvl3pPr marL="152400" indent="0">
              <a:lnSpc>
                <a:spcPts val="1200"/>
              </a:lnSpc>
              <a:buNone/>
              <a:defRPr sz="900" baseline="0">
                <a:solidFill>
                  <a:srgbClr val="001934"/>
                </a:solidFill>
              </a:defRPr>
            </a:lvl3pPr>
          </a:lstStyle>
          <a:p>
            <a:pPr lvl="0"/>
            <a:r>
              <a:rPr lang="en-US" dirty="0" smtClean="0"/>
              <a:t>Bullet Section (indent for title and copy)</a:t>
            </a:r>
          </a:p>
          <a:p>
            <a:pPr lvl="1"/>
            <a:r>
              <a:rPr lang="en-US" dirty="0" smtClean="0"/>
              <a:t>this is a bullet title</a:t>
            </a:r>
          </a:p>
          <a:p>
            <a:pPr lvl="2"/>
            <a:r>
              <a:rPr lang="en-US" dirty="0" smtClean="0"/>
              <a:t>This is bullet body copy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25800" y="1905000"/>
            <a:ext cx="5594350" cy="3810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This would be body copy…</a:t>
            </a:r>
          </a:p>
          <a:p>
            <a:pPr lvl="1"/>
            <a:r>
              <a:rPr lang="en-US" dirty="0" smtClean="0"/>
              <a:t>Second level (access by using Paragraph Indent on the Home Ribbon) 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3219450" y="952500"/>
            <a:ext cx="5600700" cy="317500"/>
          </a:xfrm>
        </p:spPr>
        <p:txBody>
          <a:bodyPr/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4109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">
    <p:bg>
      <p:bgPr>
        <a:solidFill>
          <a:srgbClr val="00C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asted-image.pdf"/>
          <p:cNvPicPr/>
          <p:nvPr/>
        </p:nvPicPr>
        <p:blipFill>
          <a:blip r:embed="rId2">
            <a:alphaModFix amt="62472"/>
            <a:extLst/>
          </a:blip>
          <a:stretch>
            <a:fillRect/>
          </a:stretch>
        </p:blipFill>
        <p:spPr>
          <a:xfrm rot="18913356">
            <a:off x="1757126" y="-292894"/>
            <a:ext cx="10300620" cy="8698302"/>
          </a:xfrm>
          <a:prstGeom prst="rect">
            <a:avLst/>
          </a:prstGeom>
          <a:ln w="25400">
            <a:round/>
          </a:ln>
        </p:spPr>
      </p:pic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365559" y="1280283"/>
            <a:ext cx="6038850" cy="8718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0929" indent="-20929">
              <a:defRPr sz="4875" spc="-146">
                <a:solidFill>
                  <a:srgbClr val="FFFFFF"/>
                </a:solidFill>
                <a:uFill>
                  <a:solidFill>
                    <a:srgbClr val="00B0DE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4875" spc="-146">
                <a:solidFill>
                  <a:srgbClr val="FFFFFF"/>
                </a:solidFill>
                <a:uFill>
                  <a:solidFill>
                    <a:srgbClr val="00B0DE"/>
                  </a:solidFill>
                </a:u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87431307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3050243"/>
            <a:ext cx="8503920" cy="634789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703320"/>
            <a:ext cx="8476488" cy="338328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3050243"/>
            <a:ext cx="8503920" cy="634789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703320"/>
            <a:ext cx="8476488" cy="338328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3050243"/>
            <a:ext cx="8503920" cy="634789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703320"/>
            <a:ext cx="8476488" cy="338328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3050243"/>
            <a:ext cx="8503920" cy="634789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703320"/>
            <a:ext cx="8476488" cy="338328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3050243"/>
            <a:ext cx="8503920" cy="634789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703320"/>
            <a:ext cx="8476488" cy="338328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gradFill>
          <a:gsLst>
            <a:gs pos="45000">
              <a:schemeClr val="accent1"/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3050243"/>
            <a:ext cx="8503920" cy="634789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703320"/>
            <a:ext cx="8476488" cy="338328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theme" Target="../theme/theme3.xm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3" y="1827213"/>
            <a:ext cx="8455025" cy="365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  <a:p>
            <a:pPr lvl="4"/>
            <a:endParaRPr lang="en-US" dirty="0" smtClean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92100"/>
            <a:ext cx="8090992" cy="304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6" r:id="rId2"/>
    <p:sldLayoutId id="2147483682" r:id="rId3"/>
    <p:sldLayoutId id="2147483687" r:id="rId4"/>
    <p:sldLayoutId id="2147483688" r:id="rId5"/>
    <p:sldLayoutId id="2147483686" r:id="rId6"/>
    <p:sldLayoutId id="2147483683" r:id="rId7"/>
    <p:sldLayoutId id="2147483684" r:id="rId8"/>
    <p:sldLayoutId id="2147483685" r:id="rId9"/>
    <p:sldLayoutId id="2147483693" r:id="rId10"/>
    <p:sldLayoutId id="2147483690" r:id="rId11"/>
    <p:sldLayoutId id="2147483691" r:id="rId12"/>
    <p:sldLayoutId id="2147483668" r:id="rId13"/>
    <p:sldLayoutId id="2147483669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94" r:id="rId20"/>
    <p:sldLayoutId id="2147483726" r:id="rId2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8" indent="-173038" algn="l" rtl="0" eaLnBrk="1" fontAlgn="base" hangingPunct="1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88" indent="-163513" algn="l" rtl="0" eaLnBrk="1" fontAlgn="base" hangingPunct="1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63" indent="-173038" algn="l" rtl="0" eaLnBrk="1" fontAlgn="base" hangingPunct="1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325" indent="-17303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6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30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209788" y="152401"/>
                </a:moveTo>
                <a:cubicBezTo>
                  <a:pt x="172834" y="152401"/>
                  <a:pt x="142876" y="182359"/>
                  <a:pt x="142876" y="219313"/>
                </a:cubicBezTo>
                <a:lnTo>
                  <a:pt x="142876" y="5940619"/>
                </a:lnTo>
                <a:lnTo>
                  <a:pt x="9001126" y="5940619"/>
                </a:lnTo>
                <a:lnTo>
                  <a:pt x="9001126" y="219313"/>
                </a:lnTo>
                <a:cubicBezTo>
                  <a:pt x="9001126" y="182359"/>
                  <a:pt x="8971168" y="152401"/>
                  <a:pt x="8934214" y="152401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8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Auf der gleichen Seite des Rechtecks liegende Ecken abrunden 10"/>
          <p:cNvSpPr/>
          <p:nvPr/>
        </p:nvSpPr>
        <p:spPr bwMode="auto">
          <a:xfrm flipV="1">
            <a:off x="142876" y="5940618"/>
            <a:ext cx="8858250" cy="764746"/>
          </a:xfrm>
          <a:prstGeom prst="round2SameRect">
            <a:avLst>
              <a:gd name="adj1" fmla="val 6732"/>
              <a:gd name="adj2" fmla="val 0"/>
            </a:avLst>
          </a:prstGeom>
          <a:solidFill>
            <a:srgbClr val="E2E2E2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ltGray">
          <a:xfrm>
            <a:off x="5219700" y="6057663"/>
            <a:ext cx="3781426" cy="647701"/>
          </a:xfrm>
          <a:custGeom>
            <a:avLst/>
            <a:gdLst/>
            <a:ahLst/>
            <a:cxnLst/>
            <a:rect l="l" t="t" r="r" b="b"/>
            <a:pathLst>
              <a:path w="3781426" h="647701">
                <a:moveTo>
                  <a:pt x="2093896" y="0"/>
                </a:moveTo>
                <a:lnTo>
                  <a:pt x="3740168" y="0"/>
                </a:lnTo>
                <a:cubicBezTo>
                  <a:pt x="3762954" y="0"/>
                  <a:pt x="3781426" y="18472"/>
                  <a:pt x="3781426" y="41258"/>
                </a:cubicBezTo>
                <a:lnTo>
                  <a:pt x="3781426" y="606442"/>
                </a:lnTo>
                <a:cubicBezTo>
                  <a:pt x="3781426" y="629228"/>
                  <a:pt x="3762954" y="647700"/>
                  <a:pt x="3740168" y="647700"/>
                </a:cubicBezTo>
                <a:lnTo>
                  <a:pt x="2116143" y="647700"/>
                </a:lnTo>
                <a:cubicBezTo>
                  <a:pt x="2116142" y="647701"/>
                  <a:pt x="2116141" y="647701"/>
                  <a:pt x="2116140" y="647701"/>
                </a:cubicBezTo>
                <a:lnTo>
                  <a:pt x="44448" y="647701"/>
                </a:lnTo>
                <a:cubicBezTo>
                  <a:pt x="19900" y="647701"/>
                  <a:pt x="0" y="627801"/>
                  <a:pt x="0" y="603253"/>
                </a:cubicBezTo>
                <a:lnTo>
                  <a:pt x="0" y="223836"/>
                </a:lnTo>
                <a:cubicBezTo>
                  <a:pt x="0" y="199288"/>
                  <a:pt x="19900" y="179388"/>
                  <a:pt x="44448" y="179388"/>
                </a:cubicBezTo>
                <a:lnTo>
                  <a:pt x="363540" y="179388"/>
                </a:lnTo>
                <a:lnTo>
                  <a:pt x="1944688" y="179388"/>
                </a:lnTo>
                <a:lnTo>
                  <a:pt x="2012948" y="179388"/>
                </a:lnTo>
                <a:cubicBezTo>
                  <a:pt x="2034868" y="179388"/>
                  <a:pt x="2052638" y="161618"/>
                  <a:pt x="2052638" y="139698"/>
                </a:cubicBezTo>
                <a:lnTo>
                  <a:pt x="2052638" y="107950"/>
                </a:lnTo>
                <a:lnTo>
                  <a:pt x="2052638" y="41258"/>
                </a:lnTo>
                <a:cubicBezTo>
                  <a:pt x="2052638" y="18472"/>
                  <a:pt x="2071110" y="0"/>
                  <a:pt x="209389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algn="ctr">
            <a:noFill/>
            <a:round/>
            <a:headEnd/>
            <a:tailEnd/>
          </a:ln>
          <a:effectLst/>
        </p:spPr>
        <p:txBody>
          <a:bodyPr wrap="none" lIns="0" tIns="10800" rIns="0" bIns="0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2000" b="1" dirty="0">
              <a:solidFill>
                <a:srgbClr val="000000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8968" y="6176209"/>
            <a:ext cx="1494207" cy="41400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45000"/>
              </a:prstClr>
            </a:outerShdw>
          </a:effectLst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015" y="259200"/>
            <a:ext cx="8641684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dirty="0" smtClean="0"/>
              <a:t>Text slide with one-line header (</a:t>
            </a:r>
            <a:r>
              <a:rPr lang="en-US" dirty="0" err="1" smtClean="0"/>
              <a:t>TKTypeMedium</a:t>
            </a:r>
            <a:r>
              <a:rPr lang="en-US" dirty="0" smtClean="0"/>
              <a:t> 22 </a:t>
            </a:r>
            <a:r>
              <a:rPr lang="en-US" dirty="0" err="1" smtClean="0"/>
              <a:t>pt</a:t>
            </a:r>
            <a:r>
              <a:rPr lang="en-US" dirty="0" smtClean="0"/>
              <a:t>; RGB 0, 0, 0)</a:t>
            </a:r>
            <a:br>
              <a:rPr lang="en-US" dirty="0" smtClean="0"/>
            </a:b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Sub-headline (</a:t>
            </a:r>
            <a:r>
              <a:rPr 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TKTypeMedium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18pt; RGB 127, 127, 127)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250825" y="6115290"/>
            <a:ext cx="4321175" cy="49244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r>
              <a:rPr lang="en-US" sz="800" baseline="0" noProof="0" dirty="0" smtClean="0"/>
              <a:t>Social Intranet @ ThyssenKrupp</a:t>
            </a:r>
            <a:endParaRPr lang="en-US" sz="800" noProof="0" dirty="0" smtClean="0"/>
          </a:p>
          <a:p>
            <a:r>
              <a:rPr lang="en-US" sz="800" noProof="0" dirty="0" smtClean="0">
                <a:solidFill>
                  <a:srgbClr val="000000"/>
                </a:solidFill>
              </a:rPr>
              <a:t>07/03/2015</a:t>
            </a:r>
          </a:p>
          <a:p>
            <a:fld id="{20C208BC-052E-4067-80EB-2E85AF32F371}" type="slidenum">
              <a:rPr lang="en-US" sz="800" noProof="0" smtClean="0">
                <a:solidFill>
                  <a:srgbClr val="000000"/>
                </a:solidFill>
                <a:latin typeface="TKTypeBold" pitchFamily="34" charset="0"/>
              </a:rPr>
              <a:pPr/>
              <a:t>‹#›</a:t>
            </a:fld>
            <a:endParaRPr lang="en-US" sz="800" noProof="0" dirty="0">
              <a:solidFill>
                <a:srgbClr val="000000"/>
              </a:solidFill>
              <a:latin typeface="TKTypeBold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328084" y="6248400"/>
            <a:ext cx="1944216" cy="359333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/>
          <a:p>
            <a:r>
              <a:rPr lang="en-US" sz="900" dirty="0" smtClean="0">
                <a:solidFill>
                  <a:srgbClr val="000000"/>
                </a:solidFill>
                <a:latin typeface="TKTypeBold" pitchFamily="34" charset="0"/>
              </a:rPr>
              <a:t>Developing the future.</a:t>
            </a:r>
            <a:endParaRPr lang="en-US" sz="900" dirty="0">
              <a:solidFill>
                <a:srgbClr val="000000"/>
              </a:solidFill>
              <a:latin typeface="TKTypeBold" pitchFamily="34" charset="0"/>
            </a:endParaRPr>
          </a:p>
        </p:txBody>
      </p:sp>
      <p:sp>
        <p:nvSpPr>
          <p:cNvPr id="16" name="Textplatzhalter 15"/>
          <p:cNvSpPr>
            <a:spLocks noGrp="1"/>
          </p:cNvSpPr>
          <p:nvPr>
            <p:ph type="body" idx="1"/>
          </p:nvPr>
        </p:nvSpPr>
        <p:spPr>
          <a:xfrm>
            <a:off x="250825" y="1296405"/>
            <a:ext cx="8642349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2"/>
            <a:r>
              <a:rPr lang="en-US" dirty="0" err="1" smtClean="0"/>
              <a:t>Dritte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3"/>
            <a:r>
              <a:rPr lang="en-US" dirty="0" err="1" smtClean="0"/>
              <a:t>Vierte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4"/>
            <a:r>
              <a:rPr lang="en-US" dirty="0" err="1" smtClean="0"/>
              <a:t>Fünfte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5"/>
            <a:r>
              <a:rPr lang="en-US" dirty="0" err="1" smtClean="0"/>
              <a:t>Sechste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6"/>
            <a:r>
              <a:rPr lang="en-US" dirty="0" err="1" smtClean="0"/>
              <a:t>Siebte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7"/>
            <a:r>
              <a:rPr lang="en-US" dirty="0" err="1" smtClean="0"/>
              <a:t>Achte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8"/>
            <a:r>
              <a:rPr lang="en-US" dirty="0" err="1" smtClean="0"/>
              <a:t>Neunte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6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spcBef>
          <a:spcPct val="0"/>
        </a:spcBef>
        <a:buNone/>
        <a:defRPr lang="de-DE" sz="2200" kern="1200" dirty="0">
          <a:solidFill>
            <a:schemeClr val="tx1"/>
          </a:solidFill>
          <a:latin typeface="TKTypeMedium" pitchFamily="34" charset="0"/>
          <a:ea typeface="+mj-ea"/>
          <a:cs typeface="+mj-cs"/>
        </a:defRPr>
      </a:lvl1pPr>
    </p:titleStyle>
    <p:bodyStyle>
      <a:lvl1pPr marL="268288" indent="-2682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lang="de-DE" sz="1600" kern="1200" dirty="0" smtClean="0">
          <a:solidFill>
            <a:schemeClr val="tx1"/>
          </a:solidFill>
          <a:latin typeface="TKTypeMedium" pitchFamily="34" charset="0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600"/>
        </a:spcBef>
        <a:buFont typeface="Symbol" pitchFamily="18" charset="2"/>
        <a:buChar char="-"/>
        <a:defRPr lang="de-DE" sz="1600" kern="1200" dirty="0" smtClean="0">
          <a:solidFill>
            <a:schemeClr val="tx1"/>
          </a:solidFill>
          <a:latin typeface="TKTypeMedium" pitchFamily="34" charset="0"/>
          <a:ea typeface="+mn-ea"/>
          <a:cs typeface="+mn-cs"/>
        </a:defRPr>
      </a:lvl2pPr>
      <a:lvl3pPr marL="810000" indent="-268288" algn="l" defTabSz="914400" rtl="0" eaLnBrk="1" latinLnBrk="0" hangingPunct="1">
        <a:lnSpc>
          <a:spcPct val="90000"/>
        </a:lnSpc>
        <a:spcBef>
          <a:spcPts val="600"/>
        </a:spcBef>
        <a:buFont typeface="Symbol" pitchFamily="18" charset="2"/>
        <a:buChar char="-"/>
        <a:defRPr lang="de-DE" sz="1600" kern="1200" dirty="0" smtClean="0">
          <a:solidFill>
            <a:schemeClr val="tx1"/>
          </a:solidFill>
          <a:latin typeface="TKTypeMedium" pitchFamily="34" charset="0"/>
          <a:ea typeface="+mn-ea"/>
          <a:cs typeface="+mn-cs"/>
        </a:defRPr>
      </a:lvl3pPr>
      <a:lvl4pPr marL="1080000" indent="-268288" algn="l" defTabSz="914400" rtl="0" eaLnBrk="1" latinLnBrk="0" hangingPunct="1">
        <a:lnSpc>
          <a:spcPct val="90000"/>
        </a:lnSpc>
        <a:spcBef>
          <a:spcPts val="600"/>
        </a:spcBef>
        <a:buFont typeface="Symbol" pitchFamily="18" charset="2"/>
        <a:buChar char="-"/>
        <a:defRPr lang="de-DE" sz="1600" kern="1200" dirty="0" smtClean="0">
          <a:solidFill>
            <a:schemeClr val="tx1"/>
          </a:solidFill>
          <a:latin typeface="TKTypeMedium" pitchFamily="34" charset="0"/>
          <a:ea typeface="+mn-ea"/>
          <a:cs typeface="+mn-cs"/>
        </a:defRPr>
      </a:lvl4pPr>
      <a:lvl5pPr marL="1350000" indent="-268288" algn="l" defTabSz="900000" rtl="0" eaLnBrk="1" latinLnBrk="0" hangingPunct="1">
        <a:lnSpc>
          <a:spcPct val="90000"/>
        </a:lnSpc>
        <a:spcBef>
          <a:spcPts val="600"/>
        </a:spcBef>
        <a:buFont typeface="Symbol" pitchFamily="18" charset="2"/>
        <a:buChar char="-"/>
        <a:defRPr lang="de-DE" sz="1600" kern="1200" dirty="0" smtClean="0">
          <a:solidFill>
            <a:schemeClr val="tx1"/>
          </a:solidFill>
          <a:latin typeface="TKTypeMedium" pitchFamily="34" charset="0"/>
          <a:ea typeface="+mn-ea"/>
          <a:cs typeface="+mn-cs"/>
        </a:defRPr>
      </a:lvl5pPr>
      <a:lvl6pPr marL="1620000" indent="-268288" algn="l" defTabSz="914400" rtl="0" eaLnBrk="1" latinLnBrk="0" hangingPunct="1">
        <a:lnSpc>
          <a:spcPct val="90000"/>
        </a:lnSpc>
        <a:spcBef>
          <a:spcPts val="600"/>
        </a:spcBef>
        <a:buFont typeface="Symbol" pitchFamily="18" charset="2"/>
        <a:buChar char="-"/>
        <a:defRPr lang="de-DE" sz="1600" kern="1200" dirty="0" smtClean="0">
          <a:solidFill>
            <a:schemeClr val="tx1"/>
          </a:solidFill>
          <a:latin typeface="TKTypeMedium" pitchFamily="34" charset="0"/>
          <a:ea typeface="+mn-ea"/>
          <a:cs typeface="+mn-cs"/>
        </a:defRPr>
      </a:lvl6pPr>
      <a:lvl7pPr marL="1890000" indent="-268288" algn="l" defTabSz="914400" rtl="0" eaLnBrk="1" latinLnBrk="0" hangingPunct="1">
        <a:lnSpc>
          <a:spcPct val="90000"/>
        </a:lnSpc>
        <a:spcBef>
          <a:spcPts val="600"/>
        </a:spcBef>
        <a:buFont typeface="Symbol" pitchFamily="18" charset="2"/>
        <a:buChar char="-"/>
        <a:defRPr lang="de-DE" sz="1600" kern="1200" dirty="0" smtClean="0">
          <a:solidFill>
            <a:schemeClr val="tx1"/>
          </a:solidFill>
          <a:latin typeface="TKTypeMedium" pitchFamily="34" charset="0"/>
          <a:ea typeface="+mn-ea"/>
          <a:cs typeface="+mn-cs"/>
        </a:defRPr>
      </a:lvl7pPr>
      <a:lvl8pPr marL="2160000" indent="-270000" algn="l" defTabSz="914400" rtl="0" eaLnBrk="1" latinLnBrk="0" hangingPunct="1">
        <a:lnSpc>
          <a:spcPct val="90000"/>
        </a:lnSpc>
        <a:spcBef>
          <a:spcPts val="600"/>
        </a:spcBef>
        <a:buFont typeface="Symbol" pitchFamily="18" charset="2"/>
        <a:buChar char="-"/>
        <a:defRPr lang="de-DE" sz="1600" kern="1200" baseline="0" dirty="0" smtClean="0">
          <a:solidFill>
            <a:schemeClr val="tx1"/>
          </a:solidFill>
          <a:latin typeface="TKTypeMedium" pitchFamily="34" charset="0"/>
          <a:ea typeface="+mn-ea"/>
          <a:cs typeface="+mn-cs"/>
        </a:defRPr>
      </a:lvl8pPr>
      <a:lvl9pPr marL="2430000" indent="-269875" algn="l" defTabSz="914400" rtl="0" eaLnBrk="1" latinLnBrk="0" hangingPunct="1">
        <a:lnSpc>
          <a:spcPct val="90000"/>
        </a:lnSpc>
        <a:spcBef>
          <a:spcPts val="600"/>
        </a:spcBef>
        <a:buFont typeface="Symbol" pitchFamily="18" charset="2"/>
        <a:buChar char="-"/>
        <a:defRPr lang="de-DE" sz="1600" kern="1200" baseline="0" dirty="0" smtClean="0">
          <a:solidFill>
            <a:schemeClr val="tx1"/>
          </a:solidFill>
          <a:latin typeface="TKTypeMedium" pitchFamily="34" charset="0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6374" y="6345174"/>
            <a:ext cx="493776" cy="188976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 userDrawn="1"/>
        </p:nvSpPr>
        <p:spPr>
          <a:xfrm>
            <a:off x="317500" y="6210300"/>
            <a:ext cx="317500" cy="317500"/>
          </a:xfrm>
          <a:prstGeom prst="rect">
            <a:avLst/>
          </a:prstGeom>
          <a:solidFill>
            <a:srgbClr val="00B2EF"/>
          </a:solidFill>
        </p:spPr>
        <p:txBody>
          <a:bodyPr wrap="square" lIns="0" tIns="0" rIns="0" bIns="0" rtlCol="0" anchor="ctr" anchorCtr="1">
            <a:noAutofit/>
          </a:bodyPr>
          <a:lstStyle/>
          <a:p>
            <a:pPr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802B0751-1D79-7349-A069-AF5086857056}" type="slidenum">
              <a:rPr lang="en-US" sz="900">
                <a:solidFill>
                  <a:prstClr val="white"/>
                </a:solidFill>
                <a:latin typeface="Lubalin Demi for IBM"/>
                <a:cs typeface="Lubalin Demi for IBM"/>
              </a:rPr>
              <a:pPr algn="ctr" defTabSz="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900" dirty="0">
              <a:solidFill>
                <a:prstClr val="white"/>
              </a:solidFill>
              <a:latin typeface="Lubalin Demi for IBM"/>
              <a:cs typeface="Lubalin Demi for IBM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00" y="952500"/>
            <a:ext cx="8502650" cy="317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this would be a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0" y="1905000"/>
            <a:ext cx="5594350" cy="381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This would be body copy.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344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3" r:id="rId3"/>
  </p:sldLayoutIdLst>
  <p:hf hdr="0" ftr="0" dt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500" i="0" kern="1200" baseline="0">
          <a:solidFill>
            <a:srgbClr val="001934"/>
          </a:solidFill>
          <a:latin typeface="Lubalin for IBM Demi" panose="02060703020205020404" pitchFamily="18" charset="0"/>
          <a:ea typeface="+mj-ea"/>
          <a:cs typeface="Lubalin for IBM Demi" panose="02060703020205020404" pitchFamily="18" charset="0"/>
        </a:defRPr>
      </a:lvl1pPr>
    </p:titleStyle>
    <p:bodyStyle>
      <a:lvl1pPr marL="0" indent="0" algn="l" defTabSz="914400" rtl="0" eaLnBrk="1" latinLnBrk="0" hangingPunct="1">
        <a:lnSpc>
          <a:spcPts val="1400"/>
        </a:lnSpc>
        <a:spcBef>
          <a:spcPts val="1400"/>
        </a:spcBef>
        <a:buFont typeface="Arial" pitchFamily="34" charset="0"/>
        <a:buNone/>
        <a:defRPr sz="1000" kern="1200" baseline="0">
          <a:solidFill>
            <a:srgbClr val="00193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52400" indent="-152400" algn="l" defTabSz="914400" rtl="0" eaLnBrk="1" latinLnBrk="0" hangingPunct="1">
        <a:lnSpc>
          <a:spcPts val="1400"/>
        </a:lnSpc>
        <a:spcBef>
          <a:spcPts val="400"/>
        </a:spcBef>
        <a:buClr>
          <a:srgbClr val="00B2EF"/>
        </a:buClr>
        <a:buFont typeface="Wingdings" charset="2"/>
        <a:buChar char="§"/>
        <a:defRPr sz="1000" kern="1200">
          <a:solidFill>
            <a:srgbClr val="00193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04800" indent="-152400" algn="l" defTabSz="914400" rtl="0" eaLnBrk="1" latinLnBrk="0" hangingPunct="1">
        <a:lnSpc>
          <a:spcPts val="1400"/>
        </a:lnSpc>
        <a:spcBef>
          <a:spcPts val="0"/>
        </a:spcBef>
        <a:buFont typeface="Arial"/>
        <a:buChar char="•"/>
        <a:defRPr sz="1000" kern="1200">
          <a:solidFill>
            <a:srgbClr val="00193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HelvNeue Roman for IBM"/>
          <a:ea typeface="+mn-ea"/>
          <a:cs typeface="HelvNeue Roman for IBM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HelvNeue Roman for IBM"/>
          <a:ea typeface="+mn-ea"/>
          <a:cs typeface="HelvNeue Roman for IBM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7.tiff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12.jpe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12.jpe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Ct2GWZ6WAAACDHF.jp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"/>
            <a:ext cx="914623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0" y="4789814"/>
            <a:ext cx="9144000" cy="1603185"/>
          </a:xfrm>
          <a:prstGeom prst="roundRect">
            <a:avLst>
              <a:gd name="adj" fmla="val 0"/>
            </a:avLst>
          </a:prstGeom>
          <a:solidFill>
            <a:schemeClr val="accent1">
              <a:alpha val="5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4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charset="0"/>
                <a:ea typeface="Verdana" charset="0"/>
                <a:cs typeface="Verdana" charset="0"/>
              </a:rPr>
              <a:t>WALIS</a:t>
            </a:r>
          </a:p>
          <a:p>
            <a:pPr lvl="0" algn="ctr"/>
            <a:r>
              <a:rPr lang="de-DE" i="1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„Age </a:t>
            </a:r>
            <a:r>
              <a:rPr lang="de-DE" i="1" dirty="0" err="1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is</a:t>
            </a:r>
            <a:r>
              <a:rPr lang="de-DE" i="1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an </a:t>
            </a:r>
            <a:r>
              <a:rPr lang="de-DE" i="1" dirty="0" err="1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issue</a:t>
            </a:r>
            <a:r>
              <a:rPr lang="de-DE" i="1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de-DE" i="1" dirty="0" err="1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of</a:t>
            </a:r>
            <a:r>
              <a:rPr lang="de-DE" i="1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de-DE" i="1" dirty="0" err="1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mind</a:t>
            </a:r>
            <a:r>
              <a:rPr lang="de-DE" i="1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de-DE" i="1" dirty="0" err="1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over</a:t>
            </a:r>
            <a:r>
              <a:rPr lang="de-DE" i="1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matter.</a:t>
            </a:r>
          </a:p>
          <a:p>
            <a:pPr lvl="0" algn="ctr"/>
            <a:r>
              <a:rPr lang="de-DE" i="1" dirty="0" err="1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If</a:t>
            </a:r>
            <a:r>
              <a:rPr lang="de-DE" i="1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de-DE" i="1" dirty="0" err="1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you</a:t>
            </a:r>
            <a:r>
              <a:rPr lang="de-DE" i="1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de-DE" i="1" dirty="0" err="1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don‘t</a:t>
            </a:r>
            <a:r>
              <a:rPr lang="de-DE" i="1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de-DE" i="1" dirty="0" err="1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mind</a:t>
            </a:r>
            <a:r>
              <a:rPr lang="de-DE" i="1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, </a:t>
            </a:r>
            <a:r>
              <a:rPr lang="de-DE" i="1" dirty="0" err="1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it</a:t>
            </a:r>
            <a:r>
              <a:rPr lang="de-DE" i="1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de-DE" i="1" dirty="0" err="1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doesn‘t</a:t>
            </a:r>
            <a:r>
              <a:rPr lang="de-DE" i="1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matter.“ </a:t>
            </a:r>
          </a:p>
          <a:p>
            <a:pPr lvl="0" algn="ctr"/>
            <a:r>
              <a:rPr lang="de-DE" i="1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- Mark </a:t>
            </a:r>
            <a:r>
              <a:rPr lang="de-DE" i="1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Twain</a:t>
            </a:r>
            <a:endParaRPr lang="de-DE" i="1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26133" y="6079067"/>
            <a:ext cx="18473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62930" y="4788134"/>
            <a:ext cx="1632003" cy="1604865"/>
            <a:chOff x="1636068" y="3900135"/>
            <a:chExt cx="1225665" cy="1205284"/>
          </a:xfrm>
        </p:grpSpPr>
        <p:sp>
          <p:nvSpPr>
            <p:cNvPr id="12" name="Oval 11"/>
            <p:cNvSpPr>
              <a:spLocks noChangeAspect="1"/>
            </p:cNvSpPr>
            <p:nvPr/>
          </p:nvSpPr>
          <p:spPr bwMode="auto">
            <a:xfrm>
              <a:off x="1636068" y="3900135"/>
              <a:ext cx="1225665" cy="1205284"/>
            </a:xfrm>
            <a:prstGeom prst="ellipse">
              <a:avLst/>
            </a:prstGeom>
            <a:solidFill>
              <a:schemeClr val="accent1">
                <a:alpha val="1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724" y="4007601"/>
              <a:ext cx="990353" cy="990353"/>
            </a:xfrm>
            <a:prstGeom prst="rect">
              <a:avLst/>
            </a:prstGeom>
          </p:spPr>
        </p:pic>
      </p:grpSp>
      <p:pic>
        <p:nvPicPr>
          <p:cNvPr id="8" name="Picture 53" descr="IBM-logo-50-blac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8289220" y="6003221"/>
            <a:ext cx="465000" cy="12445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273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tp://dementiaroadmap.info/wp-content/uploads/adi-globalimpact-infograph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41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5786" y="287152"/>
            <a:ext cx="8090992" cy="304699"/>
          </a:xfrm>
        </p:spPr>
        <p:txBody>
          <a:bodyPr/>
          <a:lstStyle/>
          <a:p>
            <a:pPr algn="just"/>
            <a:r>
              <a:rPr lang="de-DE" dirty="0" smtClean="0"/>
              <a:t>Klaus was </a:t>
            </a:r>
            <a:r>
              <a:rPr lang="de-DE" dirty="0" err="1" smtClean="0"/>
              <a:t>diagnosed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Altzheimer‘s</a:t>
            </a:r>
            <a:r>
              <a:rPr lang="de-DE" dirty="0" smtClean="0"/>
              <a:t> </a:t>
            </a:r>
            <a:r>
              <a:rPr lang="de-DE" dirty="0" err="1" smtClean="0"/>
              <a:t>disease</a:t>
            </a:r>
            <a:r>
              <a:rPr lang="de-DE" dirty="0" smtClean="0"/>
              <a:t> 2 </a:t>
            </a:r>
            <a:r>
              <a:rPr lang="de-DE" dirty="0" err="1" smtClean="0"/>
              <a:t>years</a:t>
            </a:r>
            <a:r>
              <a:rPr lang="de-DE" dirty="0" smtClean="0"/>
              <a:t> </a:t>
            </a:r>
            <a:r>
              <a:rPr lang="de-DE" dirty="0" err="1" smtClean="0"/>
              <a:t>ago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6" y="1507563"/>
            <a:ext cx="2176254" cy="338716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964" y="1507564"/>
            <a:ext cx="2527188" cy="348577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87465" y="5115624"/>
            <a:ext cx="231289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Anna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42 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Klaus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‘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daughter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Teacher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Rowing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Club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son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lives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in Hamburg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979456" y="5115624"/>
            <a:ext cx="2652696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Walis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2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Klaus‘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ementia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assistent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lives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Klaus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Uses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IBM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cognitive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186771" y="5115624"/>
            <a:ext cx="18165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Klaus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80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Anna‘s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father</a:t>
            </a:r>
            <a:endParaRPr lang="de-DE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Bridge Club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lives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in Lübeck</a:t>
            </a: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218" y="1507563"/>
            <a:ext cx="2540000" cy="2540000"/>
          </a:xfrm>
          <a:prstGeom prst="rect">
            <a:avLst/>
          </a:prstGeom>
        </p:spPr>
      </p:pic>
      <p:pic>
        <p:nvPicPr>
          <p:cNvPr id="11" name="Picture 53" descr="IBM-logo-50-black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54887" y="5962787"/>
            <a:ext cx="265360" cy="710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85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QUExQWFRUXGBcXFxgYFxwYGhwcFRcYFxcaHRgYHSggGBolHBgXITEhJSkrLi4uGR8zODMsNygtLisBCgoKDg0OGxAQGywkICQ0NDQsLDQsLDQsLCwsLDQsLDQsLDQsLCwsLCwsLCwsLCwsLCwsLCwsLCwsLCwsLCwsLP/AABEIANkA6AMBIgACEQEDEQH/xAAcAAAABwEBAAAAAAAAAAAAAAAAAQIDBAYHBQj/xABKEAABAgQDBQQFCQUGBAcAAAABAhEAAyExBBJBBQZRYXETIoGRBzKhscEUI0Jyc7LR4fAkMzRS8VNigqKzwhVjg5MWFyVkktLT/8QAGgEAAQUBAAAAAAAAAAAAAAAAAAECAwQFBv/EADIRAAICAQIFAgUDBAIDAAAAAAABAhEDBCEFEjFBUTJhEyJxgZEUQtEVscHwUqEjMzT/2gAMAwEAAhEDEQA/AG8MkuUlShZyCH7xZuZs1IKZIElRLEgkEF3UczBiVKbh+mgIwxORXdUkMK6KFqNUEuPjDa2zKZlUdySW/latBwYxy/sb4taisszUrxAcNUWNw3WErlkihHdu+tT5vDeHQolxQGqjckhhpr+HOJUrISlwaKcmrl83uMHTYBqVlTM9Wrah/K7fmIOajM6nyp0bqxDiwI9sKnSjUupQBd6PXl7LQ4tWQuoHKXdzZmamutoQUamz0q7oSDWx9U6f4gH098FM7MFyA4aot3jRyRzI1qecNyZ5VMBZhlLKBvbRqt+MOGQnNnLktl1YAHQGnU8RC9A6hTJ6iAAAp3YUBDXZyGF4OQKWavEGl/WTzehMOSUnKohiTYW0HlboeMNKAqkAv3SHAuC2vjX+sF9gDlTCFP2ZAqHI5GgN+I/qIiS8ICp3JSqpuQSOtFBuHwiQDY1FWDmoI0Box5QgzAF1JSHbLdtKeOof2Qu/YT6iylwQxozFnHCjCjV+EOzSEpDAkhjdjWtSIjIQU0OcKKiSDmqAe7wDVFRyeJIJILVykCxLtevHxhJCoHbACiXJJGU6DiaFzW2vnDfad0uKEgIDpGVxUlRq1y/O3E+3Dtci48HDhqXbxtDEoHO6zlBDMRdzUKIoBrzhEgZOUrKioDP6xUzqJ9ruwaIs0lgsgvUFgzkgUILhqXYw9kSDQgkCxVRycxy63hye5Icgm5SLN5f1gug6kdEtyl3UnulNWqk6jWj0PCJMnDOpQYJ+lRqk3dvW60hsKIU5fLahBNyDQVtzPhD4xAS4QkFbH6X8vFT+yEbdbDkl3I00sCnulVqEWHEXhvCzZgX3kkoBq5GievHWFqlEZlKDZjUP7XAd2MGJoP0Am31u7Y60eC9homcvMQpRCHAAAYh3tzURw4ecVaioJSoOEux1fkHLacNKxNWy83zeYAZgySlyH4tWI+ICiFMACSGBOpFqGpflpDosGGmSJgA7qk6gjWn0i4Oul4QspSRQkuwe1D6pB4nXiOMOdmod0syQHFXfwvoX1tpEialkCY6SxsxcWNSTQh/bC2IRJWYTAcoDmqWdyaABTgAdOB4xtm7f8Jhnv2Mr7g5mMUwkgFIKl+tmfMCRfga6Xjat2P4PDVf5mVUa9xNY0uH+uRR1vpROTNdaktYAv1f8B5wIaln51f1Ue9Wj/Dz0EapnGIrBUQl6AM4pRhmt0tyh6ZLR2RAQVEkagfeo4YXiM1BRqnT2gipNLajrBCQoKCkkMqzDMRTXlTQOI5f7m+FhMQwYA1LE3q2uru1IloSQJZB1AL2YAvT+lYVIRnUl3FGp41tfW/uMTZeypq0AykKWmoJcPq9FcaPbpDZShD5pbCN13Ik2QEzcySyQAKk1JN3dhU8CD7YiYma6+8TWieBroWv8I6Q3fxAtJUavXLc+JiVN2RiGA7EqaoqLig1qamIf1GO/UvyhU411ONIlKIBBTYNRi4u3KwtAmIzAJallBifF2poxEdWRsvFhb9kpKSGIS3tL18IRO3dnqZ5Rb6LUZjR6wv6jHfqX5Qc0a6nLlSF0AITr5ACwNRS3Mw9jpJlh+zWXYkgHQhm16CxY9D1sBsGekKGRbhJYljWjM96cYlSdjTklTSiQXIUVEqJF81WANmApEkcmN/M5Ia5pbIraZqsufMAC5U5I4uQQC31WpWsJKWLu6QQ93cF+HPneOzid252dwhZAJIAbm1Sa+TwziNh4hVDKVQulnF9Hfj7BEb1GK/UvyO5l5OcvFAquHo49YM5o13r/AFaAQQRpTMRUU01LHp4PHRk7AnlIeUQS7uxsWch+AenKEL2DiSvN2auIc04l68hCfHxL9y/KHcyfc5sic6GUGD5jR6FXV6QuWh11JdX0vo2GvwjrK3dm5iRLNRZxQ1oztw/VYclbDngA9mUqc0BBFau514UoYFqMb/cvyNcorucWVgghRWtRKi6WAVloKFnYaW5VgpZOdye8QU0txfiE9OHKOnM2FiSp+yJd9UAi1PWteDn7uT1U7NRr/NL8xWl4JarF/wAl+UCcfJyk9wOQ5BLsHqrLwqOPjAGFcpKjQGjU4+wEi3OOpL3bxASyZeWrtmRd+AUzQFbsYg07NnqVZ0gguGFFcgacIb+qxL96/KDmj5IaUOcy2qA5qxULNVgB59YPGPNZMsF6OyXpdqV43s8dP/w9iCxKGIcNnTqBW/WkTZO788JAbQH1gHUSynIVUAaQ7HnxSd8629xJZIoq6wtspRlcB7hmN2qbaawZRlBGYk3FRxBMWbF7vTlIIyhyAxzh9Q2Z3agI4RUNoomSJnZrSyks+WvrJBHquBcnr7ZIzhKXLGSfcFkTJdyaGrs5BNRze9edYbMolQFWd70ZqjgBygsxUEKYdQatbTmf1WAkZqZmqPFQY3BtYWhw4MTE5sgJSp3II8A/tH6rs+7P8Hhmt2Mr7iYxidmWpZUFXNiCMooztYsDfXRjGv7vzVDC4IBmMqW7/Zg8Y0+G+qX0KGu9KOjLT86ssfVSOVHPx9kCCkp+emH+6gDwzfjAjXM4w5CAkpVmVUAJFhUPbifOHZeUrCRQnKCaOW9rBz58oJaFqqWy5WfVmLu7vThwEMzlB8qXOVlMGoL6aWbyjmFub7JapyAQyXUQe9Y0qSOL8tCPG67mqfCpo3eWGd9eOsUCc5AKVBQrUM4NXoKEuL0i87iF8IL+vMvf1qRl8X3wX7r/ACRZehYmg4J4KObfsQCoEJg3hF7gG7QZmGEQTw5TlFUnsA4DHL25t6XhQM3eWfVQL9SdBHReMc2xtAzpq5hNVEt0skeAaL3D9Is8nzdEaGg0sc83zdEXfB71lZdapaBwCFK8zmD+UdnB7XlrITnSSbEGh5Mag+fWMkRPIsYfkTiGINdPxjZy8PwyhyqKT8qzXycNwz9OxsbwmIuy8X2smXMN1JBPXX2vEl456dr5fBzko8smmKgxCIN4bXkjsU8CEiFCG1YBtCgsiEvBQ5NxdxYgsl4om9cwJxC3AZkE1L+qGoOkXkRQt7lD5StJNClBYAPQM7kH2RocM3zNvx/lEuL1HHWoABgWNbE2Hk9vOGkSwlLlPViS7DgQwLNbWFZgQrOwIZmNs1Af7sPJSlIsCok3NOHR+kdBZZEJWFsOdTyJq4PAaVeNb2RNSnD4J1JHzUu96oSAzc2jJQEpfs1OQ1TUVJFOIDfnGubA2chWEwmbMSmRJD5jXKlJDnWojR0HN83L19yhr+io6EiakzlspOZgGHrd0l3poVe2BC5WBQlZmB8xfWneIJp4QI1oc1fMZqMZw5dmKmPdLixTQUpfTjziChYCmJcXAKRUHi1Bq0OTJiwyQo94UoCSQ50sGMJ7RiGIzAMKUNjwrbweOao6Abk4glBYsCNWJD3BPHnF/wByW+S0tnX8IoGNZQIQTwVcVv1Bv7KGkXn0fk/JA5c51cuEZ3Fv/nv3IcvQskCARAjmKIA4KCgQMAwYBgQl4fHbqARMYvtvCKkTly1D1SW5g1SfENGyrVFc3o2VKxCQVhlj1VC/Q8RyjS4bn+DkfN0Ze0OqWCTvozMUzWhUlZJYVJNuZiVitiKQSMwPOojrbvbNCVBRqrQ8OkdDkzY4w5luas+I4oxtO2X/AGLLySZaP5UgHq1fbHQEc/AUAeJzxyc38zb7nPyk5NtgMCDgAQyhgYhTwkwBDWAqDBhMB4EILMUDfH+JV9RHtcD2xfQYoO+KT8rf+4hr08BcGkaPDN832JcfU5aUk5Sw7xAUCwAY9299f1SBnWFKSACQoVNXHAcTpEdcpQUhLlQDkuS5zMzCzCohUzDpJ7wCi2YVFKkF3DC39I6FJFm9hawpSh3hQOpgwvqHd+tLxtG6/wDB4X7CV/ppjGZeIU5SAS9XZx41teNo3ZP7HhvsZX3ExpcNvml9CjrfSjpQIECNczjBcRLz+oqgYhV1V4hTMefWI65BTkCQ54uak27xZ3u4hwqGgBJvUseAMEiSS4zOSNCaVsDpRuHhHMrZG6+ojGldAHBUQCmhLhizny+MaDuUt8Nr66r30io4HCBaHI72bKAoOAQMylECiqRdd0A+HP11VyhP0UkUFGIihxPDz6ek97IcsjrgwUCBHK7siBAhnFYpEpOeYtMtI+ktQSPNVIZwG1ZE/wDczpU1r5JiV+eUxJGEuXmp15EslkwlRgyYSaXh2OCk9+ncLGZxbrHIxy3joz45eKizjq9ugHAxclzEzZeHasOmVD0hNYuyyfLQh15BiYkxXtp7fkYTsu3XlM1WVDJKibOWGgzB+oizSilgQzGxbM44vwip+lnJc72T6PyDkhMAmOPvPvThsAqUMQopMwlglJUwSQFKLWTUc+VI7EQ5MGTEk5LZ9H2deATTBBwUG8QUKCAYKDAeFpy2AMJjOt/Ek4pgMwIl0ciznjy9kaKTGd77JJxjgsQhDOWFcwOhLxq8N5Y56j4Y/Huzl4fGVLJUoJTV1J10ILMR0hSlVJrWhFHADmmmvjBdicpBVW4JJ/ofEcIVKlFYUACrIGLMFVrQEtG4qu0WhOJm5ktLzKUwoABbRwWBryvwjZN18SBhMMk3EiT7Zaf14HhGPIJlocMzVBuGv1q2ka3ubhicNJmLqTJkBNGYCWk0FxUm/DpGhoHLmaiUdd0iWGBAgRsmeYBJlKCqCjHSjE0BJerdLc4UiUyDoPxe36aGZRDslRfUA0JrmBpSjaw9NAy0fRLK0FNLl3qRp7eZ3N4lSsQEJYuyiGqUkFP0gUkZL2sRF03MxAVhyRbOrXNonXpGd2QHcgWswegqdYve4SWwxYv84vRrhJtGfxOclp6T7kOVKrLJEPbG0E4aROnqDiUhSyBc5Q7dTaJkM4vDJmIXLWkKQtJSoGxCgxEc5DlUlzdO/wBCBmJbvbDn7fmzJ+KxOVKFZciakZg+VCCWQhm7xcltS5i14P0RyZM+VNl4mcMigpmTmOUuwWlsr2tELH+hqWVlUjFLlpr3VozkcgpKkluojhbd2Pjth9nPl4szEKVlbvBOZiply1EgpIBqK00jrHqP1MuTS6hRtUoclJbdL/32K1V6kbXjsWiShUyatKEJDlSiwHn5RUU+k3ZxU3bkVbMZUwJ88tB1ijelPeT5UMAhzLlTJSMRMAGZjMJTb6RQErYavHInSk49sPszZwSlJDzlVmFmquY+SW9XDnlwiDTcIxvCpZrV30aSjW27fVv2HPI72N0E1K0haFBSFAKCgXBBqCCKEc4pW0t/cAhRT2pW1CUIKk+CrHqHiHvTImbM2HLw5W61KEpSku3zilzZiQb5coUl+HCKJs3GyjJTIw2BGJxKx35kxOfKTpLliyUgtmJFamE0PDMU4yyNtxtpVS2X7nfYWWR9DW9k7Rk4pHaSFhaXYs4IPApNQesdBEqKt6Nd0puCRMXPIC5uTuAvlCMzZiKFRKjazXrS7Jlxm6tY4ZpRxS5orox8W2tyu76bt/LcMUppOlnPJVwULpfgoU5FjpED0Vb4GelWEnJyzpYdIJIzJBZQKTZSTpwPKLwlMZF6WdjfJZ8vGyF9mqaVJUEllZ8tVp5KSSFc/rRd4dmWeL0cn13g/D/h/wA+Rk1T5kElf/Gdtv62Hkl+RlyVOOomTD5K5RqW8G8OHwSAvELygvlSBmUoi7JFTcVsHEVX0ObB7DCGeoMvEEKHKWhwjzdSuhTFY2/I/wCIbfGGnE9klQRlBbuS5RmqAOhUrNarHlE2fHj1eqeNt/Dwx+7rr97/ALCJuMb7sumwvSVgsVNEodpKUogI7VIAUTYOlRAJ0duF4mbw76ScHiZGGWlalzstUsyQteRJLlzUG3CKJ6Yt38PhpWHm4eWiSrOpBCBlBATmBIH0gRe9Yi73zSvauzFruuXgVK8ZpKva8NxcO0uZwy40+WSls3vcQc5LZmrbybbTg5ParSVd5KAkUJKuZ5An2axK2RtJOIkS5yAQmYkKALOH0oWNeEUr02k/IZTEj9oS9Wd5c0NFg3DH/p2D+xR7ozp4IQ0McsfU5NN+1D03zUWARn2+yf2o/ZpA695unWL+IoG/BbEkuxEtDE2clYa/mfzhvC1eb7FjH6jmqbIXUlrqfvBqaOzWhyQpSQ+XI9QB8aO3KIudLU9Vms4epr04w8Z7ggl0hmympd2F6/lG9W1FqwGiQFsHU6iRSqu6Wry1jat2/wCEw32Mr7gjCLqyuUpo7uAAGrVg9vZG7bsD9jw32Mrn9BMa3D41JlHWv5UdOBAgRqmcefZ8pg1jrTld3vq9bwSMPmSCSSXrmUaUNAx9t6QiUVTQ4J6hw7XSev4RIxM4qOVw4DgkeAPv845q2tjdoZmpaWLKL10Bbi+g5xfNw5j4ZR/5ivuoikImD1CNSG/Pyi67gJAwygCS01Yc1qyXvGbxR/8Ag97I8vQshMU70pbCn4zCBOHJKkLCygHLnABDDTMCQQD74uJgowdNmlgyxyR6oqyVqjG8B6QNqSJaZUzBmYtACQpcqaFFgwKgPWPOjxGmbE2ttmYlWJBkygaFaezQh2BKJR761HifMCNteA8ai4vDG3LDhjGT79fwuxH8O+rM19IPo/XMlYdWDAUrDy0yTLUQ60IqkgmhUCVEg3zeB5eF3o2wlAkS9nCWR3QU4ZaQOgfs09bco1+CKojx8Vl8JY80FOul338+ReTe06KCrdbGYzZipOOmg4lS+1lksRLIAyoUUBj9NyHbPq0VPZE7bGzUdhLwKVBz3hJK3rcrlKGb/FW0bSRBAQmLis4qUJwjKLd1WyftXYHAou5GG2mqbMn49eWWpLIk92hcHMEp9QAOKly9YufZw+RBNFPUan40+akvZKkOSoQlMZdvju5i9obWRLXLWnCICQJn0MjBUw5rZ1KdLXonQRqoEGTD9HrJaWbnFK6aXtfde4SjzbCJcsJASkAJAAAFAAAwHgIzXf8A3NxJxScfgD873StIICsyRlC05u6oFIAKTw1cxpkFCaXV5NPk54U72afRp9mEo2qMek7rbT2piJatovLkyzUHKnulsyUIR9JTAFRtzYCLD6Td0Z2KMifhG7SSMuRwkkBWZBSVUdJeh4xoBMJi1Li+b4sJxUUo3UUvl367e434aoxPbmydu4uURiUKWhBCgj5kEmqXCZdSQ5jVd0MIuVgsNKmpyzESkpUHdiBamsdeAYZquIy1GNY3CMUnfyqhYwp2HGfb7k/Km07JPtK3F6UF40CKNviP2oFgfmkvRywUujNaDhrrP9ixj9Rw5uVgFMVfRDAlhc3MJwb5HuAQM2oAFatUvrDS8KVJBzurQFxlTwNeAv0pD6ZSgGUsqGb1S3JulAPxjotkupYVjs8hQ9UEkXN6twArbxjZ91P4LC0b5iTT/ppjFJMolSiXowDW8gekbbux/B4X7GV9xMaHDfVJFPW+lHTgQIEa5nHnqUlKswL+s/Xl0Yaw/LWntFOAVkAgatY0f8oSt2A1U49msISD3gknVzcMqlCLgge6Oa6m6BT6dWbjxFHe9efjedwz+zrq/wA6r7iIoqSE5NMoYNrSlNABpyi+bifwyjxmKP8AlSPhGfxKKlhfgiyvYsXWEvAJgo5qTXYrBwcJgPCAGYEGhLw1tHFypEszJq+zQG7ymubBhVzE2PT5MvpViN0OCBFAn+lnBJmFBl4hgopKsiWpQ0z5m8It2xdsScXKE2QsLQ5S7EEEM6SDUGo8xEmbRajDG8kGl5BST6HQeAIIQZirQoZgoJ4MQtczAICAYNSoQYfJKOy3AEAQIJ4jAVCYEOIlcfIe9zEkMcsjqIXQ3FH32nNiUCrlA48V8IvcxDcYom+/8SjnLA10UrXSL/D4OGo5ZLsyXE9yvTVrzOkjK1HNXDlnGlNATEjNZ24vwIvCUYUFNya1HDp5Q6nuiwYsK111pzjebT2LY3NAYE+sXJB4aOKcedjG17rt8jwrW7CU3/bTGKKxABFKhnJ4H9H2Rtm7H8HhfsJX3Exp8N9UihreiOnAgQI1zPMEzd6v1gdAXFtX58oZxKTmDBxyDkWq4Lq/EwaJYBzcQT636o8MYif3XDlQaoDgVqPrWLXPkY5qMbZut7E2UlJ75yqZRbRjzBDgsf04i37irJkTCf7VX3URRpMztEFeXvvW4A400oXr+cXfcR+wmP8A2qvuIjP4rtga9yLJ6bLLAaCEETHNVRWAYEJeDECVgLlq42IaMl9I+1Zf/ERLxalCSEhITLBKsk1Ke0XUACrijnujg0auTFcRO2dtYLS0vEiUWLpIKXeqVEA5S10li0a3DNY9NJzlBuK7rrG+/jzV+Rk42V2VtTd+Y6WkOTUzJSwa8Zi0v7Yu2xMNh5UhIwwlpkMVAoIKWNSrM5fq+kVfano52YmVMUpBkAJJMztV92l++opPRqxnO6W0pydn7TlJco7BK+QK1iXMPJ0EuP7sXXpsetxOeHJOk1an03dWq22sbbi90i37a9LyETCjDSO2Sl/nFKKQWuUpCScvMt0i0bk74y9ooUUpMuYhs8sl6KspKvpJLHQEEdH4noVwctOCVMSxmLmqSs6gJAyo5Bjmb+9FW3PJRtTaRwzZUysYUZbMJg7Nm0zM0OzaPS5FlxY4OMsdfNb382un0EUpbN9y07e9JYRPOHwsntlJUUqmKJCMwYEJCQStiQCaVs946e5m/iMctUhSOynJGZnzJUAwUx4gm1eL3as+gyTLyYlQYzAUAfzBKkl+gJH+WIjA7z/Nfz95rP8AJvnbc3fm8PyaXSxeXTQg1KEL57e7VPp03sFKWzF4r0p4iRiMWhctC0oXMlykh05VImZQVqdyMoJPEszaTd1fSDil4yVh8bJTLE5shCFS1DMDkLKJzIJDfGKxujs1OK21Mzh0Jmz5xSbHLMOUHlmKT4R2d/1tt3BnR8JXl26n+MWcml0jn8BY1bhbfh1tX92NUpVdmtmEwZMEY44sBvDwUCPZXlaGWgolx5HjYNWOrWGYfq5+MULflf7QgAsTLGgtmWCfMiLy0UjfjCZ8RLOol0GlFKY/lF7QZHPUpy8EmJb7HDEkKIymhNwWboWpe2sKnoUD3sxS76HQVPRoZlqq5FS1HFGcPc06GFBKwk2APeJ4VFOZN439y2LCCSC1FPoH46imvnG2brfweF+wlf6aYxSU6iHZxUONX90bZuyXweGPGTK+4njGlw31SKWt6I6cCBAjWM48/GWHLqcEux0N3IsEuOX4rMt6d0hRsbV0NOQvygpsoLCNG5C5YMNIKcnuqAU+jvTpTrHMt+5u0NpllILhiFNlFHOhd6io8ouXo/fsJj/2y26ZUfF4pK0EEEsAXKgC7kfBjWLtuC3ydbU+dOr/AEEcYo8T3wP7EOXoWZ4BMJMARzO5XFCA8JJgQoCoyfH+jLF4eeZmzsQEJLsCtUtaQS+XMAQtPXle8asIN4uaTW5dNfJVPqmrT+o2UUzIpvo62lilD5XixkFe9MXOINnCGCQfERfd3tz8NhMPMw6UlYmgiapfrLcEMWsACQALPxrHfMAGH6jiepzxUG6S7JUgUEjJMR6L8bJWtODxYEpd80yZKURoFiWCFsNdeAi7bjbno2dKUM3aTZjdotmDB8qUjRIc9T4AWUmCeHajimpz4/hze3elV15BQSdmYbY9F85E5U3ATxKSp3QpS5ZSCXKUrlgkp4AilLx39xNxE4AqmrX2s9Yy5gGSkEuQHqSSKqPCwq9wg3gycU1OXF8Kctu+27+rBY0nZSN1Nyl4TH4jEqWhSF9oJYS+b52YF95wwYBqEu+kHvtuWvG4nDT5cxCOzZMzM7lKV5xlYVLlVC2lYupgoY+I6j4yzX8yVdO1UHIqoMmBAgopVQ8AhRhLwcCQgYij78lQnoykgmWH6Z1W8fZF3ik78qAnoJ/swKB/pK8hF/h3/vSJMfqODhljtC6WzXLpJPAkDm8P4hQspQoaAFnpblV6cojzTkAXQgm9ha9bfk0NhKmCqZifW05OPCOicbdlpOh6QEuRmckuxPizfr2Rt26w/YsL9hK/00xhstXdULkliRa5rb9MY3HdUk4LCvfsJL/9tMaPDr55FLW+lHSUs5gGoQa9G/GChMwd9HRX+2BGsZ5geHlqWlINMhdwGfmx0c+LQSsSACVAlwWFbsACK2cgU5QlKgAMpqEkuaUpRyecHKUQkKV3lkM1hQPmYBhb2tHN15NyxExWVIUXJNhqHAoxu1bRdtxkNJmB3+dP+nLf2xT5WHMxYy0Ny5ZIbnpa2sXLcqQUyZveSr501SSboRd7H8oocSg3p3RFlexYYImCgRzRXA8HBQTwJAKeA8E8GkPDlDmdIAAwDAUdBCYJJLbqAcCCEGTDaAN4STAeF9lxIHImHxhKXRAJeDhKksWME8J02YBkwITBiGgKEFBPAMKwDeKPv4tsRLZAU8rVm9ZV3sIvVooe/k5sTL5yuHBanPlGnw+HLnV9aew/G/mOLKdZCSQGtTUB7DTS8Cf3DVh/Nw4Xal3vR4ZEzKvMDZktwKuWpI+MLGYqUpQuTrwpR6CjeUb1FqwITlyKCalg73AclqWF6xue6h/YsLp8xJp/00xiiZrhLhkhgTdgxc8wzWja92ZiRhMKkG8iU3QITWNHh7+aRT1npROX+8T9VXvTBxz9izlLQgrLq+cFbliK1t0EHGqZ5hUtN8wq/dPgCCasC70hSkkF0mo8eVvG3XhD0pkKdTnRwKnhy/rDUoMQphX38A99BbyjnOu5ts6WyVkS8hqpK83M0YFqBTO7Rbdz1q7KZnKic59Zs1UJfm2az1ih4pJKSxHvL/hDWy965uDlkJlpXnIUXcVI5GsRaiM8uJxgrZDliaxBPGYf+ZU/+wl+arcYVM9I2JAcYeWzsHKh8Yw/6Pqu6X5RCaa8CMyT6QsWbYeUdbqtyrWJEvfjGEEnDyhyJU/k/SB8I1K8flC0zRQHg1K4RQpm+WKASRKkB7vn+BtBS98cQfo4d60AWa8PWhz4ZmiqVfWxeSXgvhMB4pUverElIUpMkcmU7f8AzgDe6cwOWUbv3V6WD5vyiL+l5/b8i/DkXZ4EUqVvbPJbs0HicqwG43rpBy97ZwLLTLA/mCVsSzhi5bUV4Qf0zUeF+Q+HIuoNYlKfTiS+hezngIz074zrBEsmlKuHD171DCv/ABZPaqJYNaEKFiRoo6iJ8Oiz401X/dCPFJl4nKFG5+8tDTxQxvtPdhKlnpm0u9aHrD0ze+elz2crzV1HGIsnDtRKVtL8gsci7GADFFlb44okj5PKDAGq1avyhM7fTFJJHyWWSA9Jh/8ArDf6XqLql+V/IckvBfIWBxjOR6Q5yVEKwgpSkwkvQ1BTTr74bV6TJovhE0v86af5IljwnUxV8qb+q/kbuaSTFI33Q+IRS8oDlVavBusc5HpOXrhB/wB4/wD5w1jds/LFpm5DLGXIUhQUKKJdyBWvDrE+k0Gow5efIq+6/wAMkx+oiy8KlkkhmuUiml62p+tXRmJNe4PAuTQO3sgsQhICWWTpx5XqH8oQhakpKA/Vw7Nf9cI1rbLKFdiQaCgc3e9yxtesbFu0CZWBOgw0ty4rmlijO5s7t8YxVYP8xYu93/N+bGNn3eS8nZ4/9sh+FZQGoc6+fONHh63ZS1nRE7YC8yEKYB+0ZhlAGYAUc6NAhG7f7uW1vnNG+km9TWBGoUDFZaHCjVgDV+HeYQJuJdm72oUCGDUqPMvyiIFZgKFgbjnV4eGUH1hzrVILUIcXjnKo27BNSSuhcBlVZnofLrAOHSuqi+oGg5w7OSB6tX+k/iOXGGkyGFmJcNcP4M48vOD3CiJLlywpQUjV01a4oS1PEe2HMcokpCXpSgAZmrdz+XOH5M1LlIFUh1EA6nkK60hcyakFqEGtj18P10heZ8wiSoj4eW6XJJ4aDUKrxh+cEoS6TZw7tzq7/leD7J1ZkjvMKG3sHSEIAsks9Xah4M1WhLFH56E5AHIJHdYPfV29rQxKAUCJidAkUrrq9fGkKdyqhLWrz4QJU/SyiSBzerOW0/XE3oGLM0MpAS7BrcQXF+V/fDADAEsKtwLP3XelIdKGNSATQNR7mvMaeMFNlpyuUoUoBi4D14E2NqcoAFySfWBBOZmPAsLpu94UWAGY5U1cm3MV9Xz/ACbWjIlLhnoasWs7AdPPlCEzVJHedSa1anM0vxZoRrwLYeCmIQyQp0guC9gXZy/euPOFzhn9YUD5ctXcXcVGvtgLwKRbLUO1h18v1eBhJWVi7M4ys9zqxat6f1HT3E36CTMIRmtTlZ+Wgeg4QmZMHcKtSBRRKq0c62J9kOqmAKJ7qhYhtau70ZiIRNWHqA4DuKjjR9dKVLQL6ABaEumiSz1UCS1mr+BhxQcgqNSSwNHccGbp0iJiEEkEKto9dPBvgYckuSQoqzWBamjOAXHlC1tdgHLlAlzlDUcs+oFWtz5wsy0gVcku/m4BJ/DyhpEq4CbODW7C7a6iJAlg/wAoDWe5ofWI9n9IRgiB8kSxUUuDavBwemn6ESZctSQPoVAtQ5uIavH9PA7bKbpKWIYnizePjrBzUFRqGDXbwHLnC35EodmNQhVmoC17vqHpDRQtTsHTUuaUDPcddYawpILLZquwHL9U5w/OaxJIawJNCLNw/KEqmO6iUKagYVce1w/l5RsuwVASsCdE4ZLnQPKBFf8ACaPxjFpFQBUai9xoeJ/rGqbAx00yJIHZsmVKQFKT3qoAAd+fK/EgG1p9RHFJ3bvwUNZKoqzv7up7iLg/OkggpIdSbgkkeN38xDO7e0ipa5K0oSUh05E5QRq3mDzeBGrhzRzQ54/7RRTsxKSSctQHqBQPVuGt4dmgKToA5c3ZrmlSxpBp9dP1PgmDl+qvqfviMHubdjMoA+soAmrMAWtWtdKi1ILFOFkZqFiCUk01tb+kBP7+Z9RHwha7n63+5MO6MBakgCjBwCdA7MHLVDa8ojplJSosqwapJfUh2pEhN1fUT98xzZf709V+9MEVsxGybLrcs4Avr1DRIMl9fCzsOLwrDeoPD3Q/ifUT+tREd26H9iCTmGVOrVsT+UQ1T2A4PeoZvf8AnE0+tK/xfdERcT++T1H3Ykj1oa+hIK3SlRpQkG5N6F7H3w5LW6K/SZjZ9fdDKf3auqvuGOnP/dyuvwVCPpYXucpa2NXsQLE6c4QZqx3SwrYH2H4xGmfvkdU+8w9jbn6qYdXQLHcVLSQynylqi7vdtesOy1qCb5mNxVVaCjcxWHsVr1/3CIuE9UdYb2DuSp6UqarniWNBcV6/GIk9TEMzCgS/Iaj8S/OHVafWPuMMT/3Seq/fCpAx+WSGLmozZqEgF+J/TQasQFBg5UO6eT8Wua++Iif3S/qH7phjYf7tX1oOXZvwF9jqJU5F6OltO7pwa0NzRXug5X1rc+dP1xicm6eqogz/AF/Aw32HV3GVyQnR9RS1tdTQxMnEFmUAA7Fq2sxN7/lDMvXx+9DeP+j0H3YVbtDR+ZoQlqs4Fn1vBYdiXUfVKmYs70rx15QUj1U/UT7hEFV5f2h+9CxjewNk2YghiTmD1GrGl/KzRqO7ezp3yaQpMtKkLkyiAVf8tLfC40GoEZbg/pfWR8I3jdX+Cwv2En/TTE+n08csvmb28FLWxtIi7B2StE1c2aAFEBKQC4AYD3ACtbwcd6BGpgwxww5Y/wC2UUqP/9k="/>
          <p:cNvSpPr>
            <a:spLocks noChangeAspect="1" noChangeArrowheads="1"/>
          </p:cNvSpPr>
          <p:nvPr/>
        </p:nvSpPr>
        <p:spPr bwMode="auto">
          <a:xfrm>
            <a:off x="155575" y="-2185988"/>
            <a:ext cx="4867275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328613" y="292100"/>
            <a:ext cx="8090992" cy="30469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de-DE" kern="0" dirty="0" err="1" smtClean="0">
                <a:latin typeface="Verdana" charset="0"/>
                <a:ea typeface="Verdana" charset="0"/>
                <a:cs typeface="Verdana" charset="0"/>
              </a:rPr>
              <a:t>Bringing</a:t>
            </a:r>
            <a:r>
              <a:rPr lang="de-DE" kern="0" dirty="0" smtClean="0">
                <a:latin typeface="Verdana" charset="0"/>
                <a:ea typeface="Verdana" charset="0"/>
                <a:cs typeface="Verdana" charset="0"/>
              </a:rPr>
              <a:t> WALIS </a:t>
            </a:r>
            <a:r>
              <a:rPr lang="de-DE" kern="0" dirty="0" err="1" smtClean="0">
                <a:latin typeface="Verdana" charset="0"/>
                <a:ea typeface="Verdana" charset="0"/>
                <a:cs typeface="Verdana" charset="0"/>
              </a:rPr>
              <a:t>to</a:t>
            </a:r>
            <a:r>
              <a:rPr lang="de-DE" kern="0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de-DE" kern="0" dirty="0" err="1" smtClean="0">
                <a:latin typeface="Verdana" charset="0"/>
                <a:ea typeface="Verdana" charset="0"/>
                <a:cs typeface="Verdana" charset="0"/>
              </a:rPr>
              <a:t>life</a:t>
            </a:r>
            <a:r>
              <a:rPr lang="de-DE" kern="0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de-DE" kern="0" dirty="0" err="1" smtClean="0">
                <a:latin typeface="Verdana" charset="0"/>
                <a:ea typeface="Verdana" charset="0"/>
                <a:cs typeface="Verdana" charset="0"/>
              </a:rPr>
              <a:t>with</a:t>
            </a:r>
            <a:r>
              <a:rPr lang="de-DE" kern="0" dirty="0" smtClean="0">
                <a:latin typeface="Verdana" charset="0"/>
                <a:ea typeface="Verdana" charset="0"/>
                <a:cs typeface="Verdana" charset="0"/>
              </a:rPr>
              <a:t> IBM Watson</a:t>
            </a:r>
            <a:endParaRPr lang="de-DE" kern="0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0" name="Curved Connector 9"/>
          <p:cNvCxnSpPr>
            <a:stCxn id="12" idx="6"/>
            <a:endCxn id="14" idx="1"/>
          </p:cNvCxnSpPr>
          <p:nvPr/>
        </p:nvCxnSpPr>
        <p:spPr bwMode="auto">
          <a:xfrm flipV="1">
            <a:off x="5022850" y="1025602"/>
            <a:ext cx="2272542" cy="2323668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828039" y="2270112"/>
            <a:ext cx="2194811" cy="2158315"/>
            <a:chOff x="1636068" y="3900135"/>
            <a:chExt cx="1225665" cy="1205284"/>
          </a:xfrm>
        </p:grpSpPr>
        <p:sp>
          <p:nvSpPr>
            <p:cNvPr id="12" name="Oval 11"/>
            <p:cNvSpPr>
              <a:spLocks noChangeAspect="1"/>
            </p:cNvSpPr>
            <p:nvPr/>
          </p:nvSpPr>
          <p:spPr bwMode="auto">
            <a:xfrm>
              <a:off x="1636068" y="3900135"/>
              <a:ext cx="1225665" cy="1205284"/>
            </a:xfrm>
            <a:prstGeom prst="ellipse">
              <a:avLst/>
            </a:prstGeom>
            <a:solidFill>
              <a:schemeClr val="accent1">
                <a:alpha val="1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724" y="4007601"/>
              <a:ext cx="990353" cy="990353"/>
            </a:xfrm>
            <a:prstGeom prst="rect">
              <a:avLst/>
            </a:prstGeom>
          </p:spPr>
        </p:pic>
      </p:grpSp>
      <p:cxnSp>
        <p:nvCxnSpPr>
          <p:cNvPr id="15" name="Curved Connector 14"/>
          <p:cNvCxnSpPr>
            <a:stCxn id="16" idx="6"/>
            <a:endCxn id="12" idx="2"/>
          </p:cNvCxnSpPr>
          <p:nvPr/>
        </p:nvCxnSpPr>
        <p:spPr bwMode="auto">
          <a:xfrm flipV="1">
            <a:off x="2025445" y="3349270"/>
            <a:ext cx="802594" cy="5685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83" y="2443324"/>
            <a:ext cx="1823262" cy="18232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6691018" y="637650"/>
            <a:ext cx="2071357" cy="1104952"/>
            <a:chOff x="6691018" y="342681"/>
            <a:chExt cx="2071357" cy="110495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5392" y="342681"/>
              <a:ext cx="862608" cy="77590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691018" y="1133701"/>
              <a:ext cx="207135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App </a:t>
              </a:r>
              <a:r>
                <a:rPr lang="de-DE" sz="16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Notification</a:t>
              </a:r>
              <a:endParaRPr lang="de-DE" sz="16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8" name="Curved Connector 17"/>
          <p:cNvCxnSpPr>
            <a:stCxn id="12" idx="6"/>
            <a:endCxn id="21" idx="1"/>
          </p:cNvCxnSpPr>
          <p:nvPr/>
        </p:nvCxnSpPr>
        <p:spPr bwMode="auto">
          <a:xfrm flipV="1">
            <a:off x="5022850" y="2604144"/>
            <a:ext cx="2378217" cy="745126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9" name="Curved Connector 18"/>
          <p:cNvCxnSpPr>
            <a:stCxn id="12" idx="6"/>
            <a:endCxn id="25" idx="1"/>
          </p:cNvCxnSpPr>
          <p:nvPr/>
        </p:nvCxnSpPr>
        <p:spPr bwMode="auto">
          <a:xfrm>
            <a:off x="5022850" y="3349270"/>
            <a:ext cx="2331841" cy="703484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grpSp>
        <p:nvGrpSpPr>
          <p:cNvPr id="31" name="Group 30"/>
          <p:cNvGrpSpPr/>
          <p:nvPr/>
        </p:nvGrpSpPr>
        <p:grpSpPr>
          <a:xfrm>
            <a:off x="6785611" y="2309325"/>
            <a:ext cx="1976764" cy="881887"/>
            <a:chOff x="6737271" y="2370075"/>
            <a:chExt cx="1976764" cy="881887"/>
          </a:xfrm>
        </p:grpSpPr>
        <p:sp>
          <p:nvSpPr>
            <p:cNvPr id="20" name="TextBox 19"/>
            <p:cNvSpPr txBox="1"/>
            <p:nvPr/>
          </p:nvSpPr>
          <p:spPr>
            <a:xfrm>
              <a:off x="6737271" y="2938030"/>
              <a:ext cx="1976764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Image Recognition</a:t>
              </a:r>
              <a:endParaRPr lang="de-DE" sz="16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2727" y="2370075"/>
              <a:ext cx="589638" cy="589638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218258" y="3757935"/>
            <a:ext cx="1544117" cy="942868"/>
            <a:chOff x="6953595" y="4153503"/>
            <a:chExt cx="1544117" cy="942868"/>
          </a:xfrm>
        </p:grpSpPr>
        <p:sp>
          <p:nvSpPr>
            <p:cNvPr id="23" name="TextBox 22"/>
            <p:cNvSpPr txBox="1"/>
            <p:nvPr/>
          </p:nvSpPr>
          <p:spPr>
            <a:xfrm>
              <a:off x="6953595" y="4782439"/>
              <a:ext cx="154411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Speech </a:t>
              </a:r>
              <a:r>
                <a:rPr lang="de-DE" sz="16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Text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6371" y="4153503"/>
              <a:ext cx="552281" cy="55228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028" y="4153503"/>
              <a:ext cx="589638" cy="589638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7218258" y="5267527"/>
            <a:ext cx="1544117" cy="892908"/>
            <a:chOff x="6953595" y="5186159"/>
            <a:chExt cx="1544117" cy="892908"/>
          </a:xfrm>
        </p:grpSpPr>
        <p:sp>
          <p:nvSpPr>
            <p:cNvPr id="27" name="TextBox 26"/>
            <p:cNvSpPr txBox="1"/>
            <p:nvPr/>
          </p:nvSpPr>
          <p:spPr>
            <a:xfrm>
              <a:off x="8245543" y="5424508"/>
              <a:ext cx="184731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DE" sz="1600" dirty="0" smtClean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53595" y="5765135"/>
              <a:ext cx="154411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Text </a:t>
              </a:r>
              <a:r>
                <a:rPr lang="de-DE" sz="16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Speech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546" y="5186159"/>
              <a:ext cx="552281" cy="55228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199" y="5186159"/>
              <a:ext cx="589638" cy="589638"/>
            </a:xfrm>
            <a:prstGeom prst="rect">
              <a:avLst/>
            </a:prstGeom>
          </p:spPr>
        </p:pic>
      </p:grpSp>
      <p:cxnSp>
        <p:nvCxnSpPr>
          <p:cNvPr id="36" name="Curved Connector 35"/>
          <p:cNvCxnSpPr>
            <a:stCxn id="12" idx="6"/>
            <a:endCxn id="29" idx="1"/>
          </p:cNvCxnSpPr>
          <p:nvPr/>
        </p:nvCxnSpPr>
        <p:spPr bwMode="auto">
          <a:xfrm>
            <a:off x="5022850" y="3349270"/>
            <a:ext cx="2307359" cy="2194398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33" name="Picture 53" descr="IBM-logo-50-black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754887" y="5962787"/>
            <a:ext cx="265360" cy="710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46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QUExQWFRUXGBcXFxgYFxwYGhwcFRcYFxcaHRgYHSggGBolHBgXITEhJSkrLi4uGR8zODMsNygtLisBCgoKDg0OGxAQGywkICQ0NDQsLDQsLDQsLCwsLDQsLDQsLDQsLCwsLCwsLCwsLCwsLCwsLCwsLCwsLCwsLCwsLP/AABEIANkA6AMBIgACEQEDEQH/xAAcAAAABwEBAAAAAAAAAAAAAAAAAQIDBAYHBQj/xABKEAABAgQDBQQFCQUGBAcAAAABAhEAAyExBBJBBQZRYXETIoGRBzKhscEUI0Jyc7LR4fAkMzRS8VNigqKzwhVjg5MWFyVkktLT/8QAGgEAAQUBAAAAAAAAAAAAAAAAAAECAwQFBv/EADIRAAICAQIFAgUDBAIDAAAAAAABAhEDBCEFEjFBUTJhEyJxgZEUQtEVscHwUqEjMzT/2gAMAwEAAhEDEQA/AG8MkuUlShZyCH7xZuZs1IKZIElRLEgkEF3UczBiVKbh+mgIwxORXdUkMK6KFqNUEuPjDa2zKZlUdySW/latBwYxy/sb4taisszUrxAcNUWNw3WErlkihHdu+tT5vDeHQolxQGqjckhhpr+HOJUrISlwaKcmrl83uMHTYBqVlTM9Wrah/K7fmIOajM6nyp0bqxDiwI9sKnSjUupQBd6PXl7LQ4tWQuoHKXdzZmamutoQUamz0q7oSDWx9U6f4gH098FM7MFyA4aot3jRyRzI1qecNyZ5VMBZhlLKBvbRqt+MOGQnNnLktl1YAHQGnU8RC9A6hTJ6iAAAp3YUBDXZyGF4OQKWavEGl/WTzehMOSUnKohiTYW0HlboeMNKAqkAv3SHAuC2vjX+sF9gDlTCFP2ZAqHI5GgN+I/qIiS8ICp3JSqpuQSOtFBuHwiQDY1FWDmoI0Box5QgzAF1JSHbLdtKeOof2Qu/YT6iylwQxozFnHCjCjV+EOzSEpDAkhjdjWtSIjIQU0OcKKiSDmqAe7wDVFRyeJIJILVykCxLtevHxhJCoHbACiXJJGU6DiaFzW2vnDfad0uKEgIDpGVxUlRq1y/O3E+3Dtci48HDhqXbxtDEoHO6zlBDMRdzUKIoBrzhEgZOUrKioDP6xUzqJ9ruwaIs0lgsgvUFgzkgUILhqXYw9kSDQgkCxVRycxy63hye5Icgm5SLN5f1gug6kdEtyl3UnulNWqk6jWj0PCJMnDOpQYJ+lRqk3dvW60hsKIU5fLahBNyDQVtzPhD4xAS4QkFbH6X8vFT+yEbdbDkl3I00sCnulVqEWHEXhvCzZgX3kkoBq5GievHWFqlEZlKDZjUP7XAd2MGJoP0Am31u7Y60eC9homcvMQpRCHAAAYh3tzURw4ecVaioJSoOEux1fkHLacNKxNWy83zeYAZgySlyH4tWI+ICiFMACSGBOpFqGpflpDosGGmSJgA7qk6gjWn0i4Oul4QspSRQkuwe1D6pB4nXiOMOdmod0syQHFXfwvoX1tpEialkCY6SxsxcWNSTQh/bC2IRJWYTAcoDmqWdyaABTgAdOB4xtm7f8Jhnv2Mr7g5mMUwkgFIKl+tmfMCRfga6Xjat2P4PDVf5mVUa9xNY0uH+uRR1vpROTNdaktYAv1f8B5wIaln51f1Ue9Wj/Dz0EapnGIrBUQl6AM4pRhmt0tyh6ZLR2RAQVEkagfeo4YXiM1BRqnT2gipNLajrBCQoKCkkMqzDMRTXlTQOI5f7m+FhMQwYA1LE3q2uru1IloSQJZB1AL2YAvT+lYVIRnUl3FGp41tfW/uMTZeypq0AykKWmoJcPq9FcaPbpDZShD5pbCN13Ik2QEzcySyQAKk1JN3dhU8CD7YiYma6+8TWieBroWv8I6Q3fxAtJUavXLc+JiVN2RiGA7EqaoqLig1qamIf1GO/UvyhU411ONIlKIBBTYNRi4u3KwtAmIzAJallBifF2poxEdWRsvFhb9kpKSGIS3tL18IRO3dnqZ5Rb6LUZjR6wv6jHfqX5Qc0a6nLlSF0AITr5ACwNRS3Mw9jpJlh+zWXYkgHQhm16CxY9D1sBsGekKGRbhJYljWjM96cYlSdjTklTSiQXIUVEqJF81WANmApEkcmN/M5Ia5pbIraZqsufMAC5U5I4uQQC31WpWsJKWLu6QQ93cF+HPneOzid252dwhZAJIAbm1Sa+TwziNh4hVDKVQulnF9Hfj7BEb1GK/UvyO5l5OcvFAquHo49YM5o13r/AFaAQQRpTMRUU01LHp4PHRk7AnlIeUQS7uxsWch+AenKEL2DiSvN2auIc04l68hCfHxL9y/KHcyfc5sic6GUGD5jR6FXV6QuWh11JdX0vo2GvwjrK3dm5iRLNRZxQ1oztw/VYclbDngA9mUqc0BBFau514UoYFqMb/cvyNcorucWVgghRWtRKi6WAVloKFnYaW5VgpZOdye8QU0txfiE9OHKOnM2FiSp+yJd9UAi1PWteDn7uT1U7NRr/NL8xWl4JarF/wAl+UCcfJyk9wOQ5BLsHqrLwqOPjAGFcpKjQGjU4+wEi3OOpL3bxASyZeWrtmRd+AUzQFbsYg07NnqVZ0gguGFFcgacIb+qxL96/KDmj5IaUOcy2qA5qxULNVgB59YPGPNZMsF6OyXpdqV43s8dP/w9iCxKGIcNnTqBW/WkTZO788JAbQH1gHUSynIVUAaQ7HnxSd8629xJZIoq6wtspRlcB7hmN2qbaawZRlBGYk3FRxBMWbF7vTlIIyhyAxzh9Q2Z3agI4RUNoomSJnZrSyks+WvrJBHquBcnr7ZIzhKXLGSfcFkTJdyaGrs5BNRze9edYbMolQFWd70ZqjgBygsxUEKYdQatbTmf1WAkZqZmqPFQY3BtYWhw4MTE5sgJSp3II8A/tH6rs+7P8Hhmt2Mr7iYxidmWpZUFXNiCMooztYsDfXRjGv7vzVDC4IBmMqW7/Zg8Y0+G+qX0KGu9KOjLT86ssfVSOVHPx9kCCkp+emH+6gDwzfjAjXM4w5CAkpVmVUAJFhUPbifOHZeUrCRQnKCaOW9rBz58oJaFqqWy5WfVmLu7vThwEMzlB8qXOVlMGoL6aWbyjmFub7JapyAQyXUQe9Y0qSOL8tCPG67mqfCpo3eWGd9eOsUCc5AKVBQrUM4NXoKEuL0i87iF8IL+vMvf1qRl8X3wX7r/ACRZehYmg4J4KObfsQCoEJg3hF7gG7QZmGEQTw5TlFUnsA4DHL25t6XhQM3eWfVQL9SdBHReMc2xtAzpq5hNVEt0skeAaL3D9Is8nzdEaGg0sc83zdEXfB71lZdapaBwCFK8zmD+UdnB7XlrITnSSbEGh5Mag+fWMkRPIsYfkTiGINdPxjZy8PwyhyqKT8qzXycNwz9OxsbwmIuy8X2smXMN1JBPXX2vEl456dr5fBzko8smmKgxCIN4bXkjsU8CEiFCG1YBtCgsiEvBQ5NxdxYgsl4om9cwJxC3AZkE1L+qGoOkXkRQt7lD5StJNClBYAPQM7kH2RocM3zNvx/lEuL1HHWoABgWNbE2Hk9vOGkSwlLlPViS7DgQwLNbWFZgQrOwIZmNs1Af7sPJSlIsCok3NOHR+kdBZZEJWFsOdTyJq4PAaVeNb2RNSnD4J1JHzUu96oSAzc2jJQEpfs1OQ1TUVJFOIDfnGubA2chWEwmbMSmRJD5jXKlJDnWojR0HN83L19yhr+io6EiakzlspOZgGHrd0l3poVe2BC5WBQlZmB8xfWneIJp4QI1oc1fMZqMZw5dmKmPdLixTQUpfTjziChYCmJcXAKRUHi1Bq0OTJiwyQo94UoCSQ50sGMJ7RiGIzAMKUNjwrbweOao6Abk4glBYsCNWJD3BPHnF/wByW+S0tnX8IoGNZQIQTwVcVv1Bv7KGkXn0fk/JA5c51cuEZ3Fv/nv3IcvQskCARAjmKIA4KCgQMAwYBgQl4fHbqARMYvtvCKkTly1D1SW5g1SfENGyrVFc3o2VKxCQVhlj1VC/Q8RyjS4bn+DkfN0Ze0OqWCTvozMUzWhUlZJYVJNuZiVitiKQSMwPOojrbvbNCVBRqrQ8OkdDkzY4w5luas+I4oxtO2X/AGLLySZaP5UgHq1fbHQEc/AUAeJzxyc38zb7nPyk5NtgMCDgAQyhgYhTwkwBDWAqDBhMB4EILMUDfH+JV9RHtcD2xfQYoO+KT8rf+4hr08BcGkaPDN832JcfU5aUk5Sw7xAUCwAY9299f1SBnWFKSACQoVNXHAcTpEdcpQUhLlQDkuS5zMzCzCohUzDpJ7wCi2YVFKkF3DC39I6FJFm9hawpSh3hQOpgwvqHd+tLxtG6/wDB4X7CV/ppjGZeIU5SAS9XZx41teNo3ZP7HhvsZX3ExpcNvml9CjrfSjpQIECNczjBcRLz+oqgYhV1V4hTMefWI65BTkCQ54uak27xZ3u4hwqGgBJvUseAMEiSS4zOSNCaVsDpRuHhHMrZG6+ojGldAHBUQCmhLhizny+MaDuUt8Nr66r30io4HCBaHI72bKAoOAQMylECiqRdd0A+HP11VyhP0UkUFGIihxPDz6ek97IcsjrgwUCBHK7siBAhnFYpEpOeYtMtI+ktQSPNVIZwG1ZE/wDczpU1r5JiV+eUxJGEuXmp15EslkwlRgyYSaXh2OCk9+ncLGZxbrHIxy3joz45eKizjq9ugHAxclzEzZeHasOmVD0hNYuyyfLQh15BiYkxXtp7fkYTsu3XlM1WVDJKibOWGgzB+oizSilgQzGxbM44vwip+lnJc72T6PyDkhMAmOPvPvThsAqUMQopMwlglJUwSQFKLWTUc+VI7EQ5MGTEk5LZ9H2deATTBBwUG8QUKCAYKDAeFpy2AMJjOt/Ek4pgMwIl0ciznjy9kaKTGd77JJxjgsQhDOWFcwOhLxq8N5Y56j4Y/Huzl4fGVLJUoJTV1J10ILMR0hSlVJrWhFHADmmmvjBdicpBVW4JJ/ofEcIVKlFYUACrIGLMFVrQEtG4qu0WhOJm5ktLzKUwoABbRwWBryvwjZN18SBhMMk3EiT7Zaf14HhGPIJlocMzVBuGv1q2ka3ubhicNJmLqTJkBNGYCWk0FxUm/DpGhoHLmaiUdd0iWGBAgRsmeYBJlKCqCjHSjE0BJerdLc4UiUyDoPxe36aGZRDslRfUA0JrmBpSjaw9NAy0fRLK0FNLl3qRp7eZ3N4lSsQEJYuyiGqUkFP0gUkZL2sRF03MxAVhyRbOrXNonXpGd2QHcgWswegqdYve4SWwxYv84vRrhJtGfxOclp6T7kOVKrLJEPbG0E4aROnqDiUhSyBc5Q7dTaJkM4vDJmIXLWkKQtJSoGxCgxEc5DlUlzdO/wBCBmJbvbDn7fmzJ+KxOVKFZciakZg+VCCWQhm7xcltS5i14P0RyZM+VNl4mcMigpmTmOUuwWlsr2tELH+hqWVlUjFLlpr3VozkcgpKkluojhbd2Pjth9nPl4szEKVlbvBOZiply1EgpIBqK00jrHqP1MuTS6hRtUoclJbdL/32K1V6kbXjsWiShUyatKEJDlSiwHn5RUU+k3ZxU3bkVbMZUwJ88tB1ijelPeT5UMAhzLlTJSMRMAGZjMJTb6RQErYavHInSk49sPszZwSlJDzlVmFmquY+SW9XDnlwiDTcIxvCpZrV30aSjW27fVv2HPI72N0E1K0haFBSFAKCgXBBqCCKEc4pW0t/cAhRT2pW1CUIKk+CrHqHiHvTImbM2HLw5W61KEpSku3zilzZiQb5coUl+HCKJs3GyjJTIw2BGJxKx35kxOfKTpLliyUgtmJFamE0PDMU4yyNtxtpVS2X7nfYWWR9DW9k7Rk4pHaSFhaXYs4IPApNQesdBEqKt6Nd0puCRMXPIC5uTuAvlCMzZiKFRKjazXrS7Jlxm6tY4ZpRxS5orox8W2tyu76bt/LcMUppOlnPJVwULpfgoU5FjpED0Vb4GelWEnJyzpYdIJIzJBZQKTZSTpwPKLwlMZF6WdjfJZ8vGyF9mqaVJUEllZ8tVp5KSSFc/rRd4dmWeL0cn13g/D/h/wA+Rk1T5kElf/Gdtv62Hkl+RlyVOOomTD5K5RqW8G8OHwSAvELygvlSBmUoi7JFTcVsHEVX0ObB7DCGeoMvEEKHKWhwjzdSuhTFY2/I/wCIbfGGnE9klQRlBbuS5RmqAOhUrNarHlE2fHj1eqeNt/Dwx+7rr97/ALCJuMb7sumwvSVgsVNEodpKUogI7VIAUTYOlRAJ0duF4mbw76ScHiZGGWlalzstUsyQteRJLlzUG3CKJ6Yt38PhpWHm4eWiSrOpBCBlBATmBIH0gRe9Yi73zSvauzFruuXgVK8ZpKva8NxcO0uZwy40+WSls3vcQc5LZmrbybbTg5ParSVd5KAkUJKuZ5An2axK2RtJOIkS5yAQmYkKALOH0oWNeEUr02k/IZTEj9oS9Wd5c0NFg3DH/p2D+xR7ozp4IQ0McsfU5NN+1D03zUWARn2+yf2o/ZpA695unWL+IoG/BbEkuxEtDE2clYa/mfzhvC1eb7FjH6jmqbIXUlrqfvBqaOzWhyQpSQ+XI9QB8aO3KIudLU9Vms4epr04w8Z7ggl0hmympd2F6/lG9W1FqwGiQFsHU6iRSqu6Wry1jat2/wCEw32Mr7gjCLqyuUpo7uAAGrVg9vZG7bsD9jw32Mrn9BMa3D41JlHWv5UdOBAgRqmcefZ8pg1jrTld3vq9bwSMPmSCSSXrmUaUNAx9t6QiUVTQ4J6hw7XSev4RIxM4qOVw4DgkeAPv845q2tjdoZmpaWLKL10Bbi+g5xfNw5j4ZR/5ivuoikImD1CNSG/Pyi67gJAwygCS01Yc1qyXvGbxR/8Ag97I8vQshMU70pbCn4zCBOHJKkLCygHLnABDDTMCQQD74uJgowdNmlgyxyR6oqyVqjG8B6QNqSJaZUzBmYtACQpcqaFFgwKgPWPOjxGmbE2ttmYlWJBkygaFaezQh2BKJR761HifMCNteA8ai4vDG3LDhjGT79fwuxH8O+rM19IPo/XMlYdWDAUrDy0yTLUQ60IqkgmhUCVEg3zeB5eF3o2wlAkS9nCWR3QU4ZaQOgfs09bco1+CKojx8Vl8JY80FOul338+ReTe06KCrdbGYzZipOOmg4lS+1lksRLIAyoUUBj9NyHbPq0VPZE7bGzUdhLwKVBz3hJK3rcrlKGb/FW0bSRBAQmLis4qUJwjKLd1WyftXYHAou5GG2mqbMn49eWWpLIk92hcHMEp9QAOKly9YufZw+RBNFPUan40+akvZKkOSoQlMZdvju5i9obWRLXLWnCICQJn0MjBUw5rZ1KdLXonQRqoEGTD9HrJaWbnFK6aXtfde4SjzbCJcsJASkAJAAAFAAAwHgIzXf8A3NxJxScfgD873StIICsyRlC05u6oFIAKTw1cxpkFCaXV5NPk54U72afRp9mEo2qMek7rbT2piJatovLkyzUHKnulsyUIR9JTAFRtzYCLD6Td0Z2KMifhG7SSMuRwkkBWZBSVUdJeh4xoBMJi1Li+b4sJxUUo3UUvl367e434aoxPbmydu4uURiUKWhBCgj5kEmqXCZdSQ5jVd0MIuVgsNKmpyzESkpUHdiBamsdeAYZquIy1GNY3CMUnfyqhYwp2HGfb7k/Km07JPtK3F6UF40CKNviP2oFgfmkvRywUujNaDhrrP9ixj9Rw5uVgFMVfRDAlhc3MJwb5HuAQM2oAFatUvrDS8KVJBzurQFxlTwNeAv0pD6ZSgGUsqGb1S3JulAPxjotkupYVjs8hQ9UEkXN6twArbxjZ91P4LC0b5iTT/ppjFJMolSiXowDW8gekbbux/B4X7GV9xMaHDfVJFPW+lHTgQIEa5nHnqUlKswL+s/Xl0Yaw/LWntFOAVkAgatY0f8oSt2A1U49msISD3gknVzcMqlCLgge6Oa6m6BT6dWbjxFHe9efjedwz+zrq/wA6r7iIoqSE5NMoYNrSlNABpyi+bifwyjxmKP8AlSPhGfxKKlhfgiyvYsXWEvAJgo5qTXYrBwcJgPCAGYEGhLw1tHFypEszJq+zQG7ymubBhVzE2PT5MvpViN0OCBFAn+lnBJmFBl4hgopKsiWpQ0z5m8It2xdsScXKE2QsLQ5S7EEEM6SDUGo8xEmbRajDG8kGl5BST6HQeAIIQZirQoZgoJ4MQtczAICAYNSoQYfJKOy3AEAQIJ4jAVCYEOIlcfIe9zEkMcsjqIXQ3FH32nNiUCrlA48V8IvcxDcYom+/8SjnLA10UrXSL/D4OGo5ZLsyXE9yvTVrzOkjK1HNXDlnGlNATEjNZ24vwIvCUYUFNya1HDp5Q6nuiwYsK111pzjebT2LY3NAYE+sXJB4aOKcedjG17rt8jwrW7CU3/bTGKKxABFKhnJ4H9H2Rtm7H8HhfsJX3Exp8N9UihreiOnAgQI1zPMEzd6v1gdAXFtX58oZxKTmDBxyDkWq4Lq/EwaJYBzcQT636o8MYif3XDlQaoDgVqPrWLXPkY5qMbZut7E2UlJ75yqZRbRjzBDgsf04i37irJkTCf7VX3URRpMztEFeXvvW4A400oXr+cXfcR+wmP8A2qvuIjP4rtga9yLJ6bLLAaCEETHNVRWAYEJeDECVgLlq42IaMl9I+1Zf/ERLxalCSEhITLBKsk1Ke0XUACrijnujg0auTFcRO2dtYLS0vEiUWLpIKXeqVEA5S10li0a3DNY9NJzlBuK7rrG+/jzV+Rk42V2VtTd+Y6WkOTUzJSwa8Zi0v7Yu2xMNh5UhIwwlpkMVAoIKWNSrM5fq+kVfano52YmVMUpBkAJJMztV92l++opPRqxnO6W0pydn7TlJco7BK+QK1iXMPJ0EuP7sXXpsetxOeHJOk1an03dWq22sbbi90i37a9LyETCjDSO2Sl/nFKKQWuUpCScvMt0i0bk74y9ooUUpMuYhs8sl6KspKvpJLHQEEdH4noVwctOCVMSxmLmqSs6gJAyo5Bjmb+9FW3PJRtTaRwzZUysYUZbMJg7Nm0zM0OzaPS5FlxY4OMsdfNb382un0EUpbN9y07e9JYRPOHwsntlJUUqmKJCMwYEJCQStiQCaVs946e5m/iMctUhSOynJGZnzJUAwUx4gm1eL3as+gyTLyYlQYzAUAfzBKkl+gJH+WIjA7z/Nfz95rP8AJvnbc3fm8PyaXSxeXTQg1KEL57e7VPp03sFKWzF4r0p4iRiMWhctC0oXMlykh05VImZQVqdyMoJPEszaTd1fSDil4yVh8bJTLE5shCFS1DMDkLKJzIJDfGKxujs1OK21Mzh0Jmz5xSbHLMOUHlmKT4R2d/1tt3BnR8JXl26n+MWcml0jn8BY1bhbfh1tX92NUpVdmtmEwZMEY44sBvDwUCPZXlaGWgolx5HjYNWOrWGYfq5+MULflf7QgAsTLGgtmWCfMiLy0UjfjCZ8RLOol0GlFKY/lF7QZHPUpy8EmJb7HDEkKIymhNwWboWpe2sKnoUD3sxS76HQVPRoZlqq5FS1HFGcPc06GFBKwk2APeJ4VFOZN439y2LCCSC1FPoH46imvnG2brfweF+wlf6aYxSU6iHZxUONX90bZuyXweGPGTK+4njGlw31SKWt6I6cCBAjWM48/GWHLqcEux0N3IsEuOX4rMt6d0hRsbV0NOQvygpsoLCNG5C5YMNIKcnuqAU+jvTpTrHMt+5u0NpllILhiFNlFHOhd6io8ouXo/fsJj/2y26ZUfF4pK0EEEsAXKgC7kfBjWLtuC3ydbU+dOr/AEEcYo8T3wP7EOXoWZ4BMJMARzO5XFCA8JJgQoCoyfH+jLF4eeZmzsQEJLsCtUtaQS+XMAQtPXle8asIN4uaTW5dNfJVPqmrT+o2UUzIpvo62lilD5XixkFe9MXOINnCGCQfERfd3tz8NhMPMw6UlYmgiapfrLcEMWsACQALPxrHfMAGH6jiepzxUG6S7JUgUEjJMR6L8bJWtODxYEpd80yZKURoFiWCFsNdeAi7bjbno2dKUM3aTZjdotmDB8qUjRIc9T4AWUmCeHajimpz4/hze3elV15BQSdmYbY9F85E5U3ATxKSp3QpS5ZSCXKUrlgkp4AilLx39xNxE4AqmrX2s9Yy5gGSkEuQHqSSKqPCwq9wg3gycU1OXF8Kctu+27+rBY0nZSN1Nyl4TH4jEqWhSF9oJYS+b52YF95wwYBqEu+kHvtuWvG4nDT5cxCOzZMzM7lKV5xlYVLlVC2lYupgoY+I6j4yzX8yVdO1UHIqoMmBAgopVQ8AhRhLwcCQgYij78lQnoykgmWH6Z1W8fZF3ik78qAnoJ/swKB/pK8hF/h3/vSJMfqODhljtC6WzXLpJPAkDm8P4hQspQoaAFnpblV6cojzTkAXQgm9ha9bfk0NhKmCqZifW05OPCOicbdlpOh6QEuRmckuxPizfr2Rt26w/YsL9hK/00xhstXdULkliRa5rb9MY3HdUk4LCvfsJL/9tMaPDr55FLW+lHSUs5gGoQa9G/GChMwd9HRX+2BGsZ5geHlqWlINMhdwGfmx0c+LQSsSACVAlwWFbsACK2cgU5QlKgAMpqEkuaUpRyecHKUQkKV3lkM1hQPmYBhb2tHN15NyxExWVIUXJNhqHAoxu1bRdtxkNJmB3+dP+nLf2xT5WHMxYy0Ny5ZIbnpa2sXLcqQUyZveSr501SSboRd7H8oocSg3p3RFlexYYImCgRzRXA8HBQTwJAKeA8E8GkPDlDmdIAAwDAUdBCYJJLbqAcCCEGTDaAN4STAeF9lxIHImHxhKXRAJeDhKksWME8J02YBkwITBiGgKEFBPAMKwDeKPv4tsRLZAU8rVm9ZV3sIvVooe/k5sTL5yuHBanPlGnw+HLnV9aew/G/mOLKdZCSQGtTUB7DTS8Cf3DVh/Nw4Xal3vR4ZEzKvMDZktwKuWpI+MLGYqUpQuTrwpR6CjeUb1FqwITlyKCalg73AclqWF6xue6h/YsLp8xJp/00xiiZrhLhkhgTdgxc8wzWja92ZiRhMKkG8iU3QITWNHh7+aRT1npROX+8T9VXvTBxz9izlLQgrLq+cFbliK1t0EHGqZ5hUtN8wq/dPgCCasC70hSkkF0mo8eVvG3XhD0pkKdTnRwKnhy/rDUoMQphX38A99BbyjnOu5ts6WyVkS8hqpK83M0YFqBTO7Rbdz1q7KZnKic59Zs1UJfm2az1ih4pJKSxHvL/hDWy965uDlkJlpXnIUXcVI5GsRaiM8uJxgrZDliaxBPGYf+ZU/+wl+arcYVM9I2JAcYeWzsHKh8Yw/6Pqu6X5RCaa8CMyT6QsWbYeUdbqtyrWJEvfjGEEnDyhyJU/k/SB8I1K8flC0zRQHg1K4RQpm+WKASRKkB7vn+BtBS98cQfo4d60AWa8PWhz4ZmiqVfWxeSXgvhMB4pUverElIUpMkcmU7f8AzgDe6cwOWUbv3V6WD5vyiL+l5/b8i/DkXZ4EUqVvbPJbs0HicqwG43rpBy97ZwLLTLA/mCVsSzhi5bUV4Qf0zUeF+Q+HIuoNYlKfTiS+hezngIz074zrBEsmlKuHD171DCv/ABZPaqJYNaEKFiRoo6iJ8Oiz401X/dCPFJl4nKFG5+8tDTxQxvtPdhKlnpm0u9aHrD0ze+elz2crzV1HGIsnDtRKVtL8gsci7GADFFlb44okj5PKDAGq1avyhM7fTFJJHyWWSA9Jh/8ArDf6XqLql+V/IckvBfIWBxjOR6Q5yVEKwgpSkwkvQ1BTTr74bV6TJovhE0v86af5IljwnUxV8qb+q/kbuaSTFI33Q+IRS8oDlVavBusc5HpOXrhB/wB4/wD5w1jds/LFpm5DLGXIUhQUKKJdyBWvDrE+k0Gow5efIq+6/wAMkx+oiy8KlkkhmuUiml62p+tXRmJNe4PAuTQO3sgsQhICWWTpx5XqH8oQhakpKA/Vw7Nf9cI1rbLKFdiQaCgc3e9yxtesbFu0CZWBOgw0ty4rmlijO5s7t8YxVYP8xYu93/N+bGNn3eS8nZ4/9sh+FZQGoc6+fONHh63ZS1nRE7YC8yEKYB+0ZhlAGYAUc6NAhG7f7uW1vnNG+km9TWBGoUDFZaHCjVgDV+HeYQJuJdm72oUCGDUqPMvyiIFZgKFgbjnV4eGUH1hzrVILUIcXjnKo27BNSSuhcBlVZnofLrAOHSuqi+oGg5w7OSB6tX+k/iOXGGkyGFmJcNcP4M48vOD3CiJLlywpQUjV01a4oS1PEe2HMcokpCXpSgAZmrdz+XOH5M1LlIFUh1EA6nkK60hcyakFqEGtj18P10heZ8wiSoj4eW6XJJ4aDUKrxh+cEoS6TZw7tzq7/leD7J1ZkjvMKG3sHSEIAsks9Xah4M1WhLFH56E5AHIJHdYPfV29rQxKAUCJidAkUrrq9fGkKdyqhLWrz4QJU/SyiSBzerOW0/XE3oGLM0MpAS7BrcQXF+V/fDADAEsKtwLP3XelIdKGNSATQNR7mvMaeMFNlpyuUoUoBi4D14E2NqcoAFySfWBBOZmPAsLpu94UWAGY5U1cm3MV9Xz/ACbWjIlLhnoasWs7AdPPlCEzVJHedSa1anM0vxZoRrwLYeCmIQyQp0guC9gXZy/euPOFzhn9YUD5ctXcXcVGvtgLwKRbLUO1h18v1eBhJWVi7M4ys9zqxat6f1HT3E36CTMIRmtTlZ+Wgeg4QmZMHcKtSBRRKq0c62J9kOqmAKJ7qhYhtau70ZiIRNWHqA4DuKjjR9dKVLQL6ABaEumiSz1UCS1mr+BhxQcgqNSSwNHccGbp0iJiEEkEKto9dPBvgYckuSQoqzWBamjOAXHlC1tdgHLlAlzlDUcs+oFWtz5wsy0gVcku/m4BJ/DyhpEq4CbODW7C7a6iJAlg/wAoDWe5ofWI9n9IRgiB8kSxUUuDavBwemn6ESZctSQPoVAtQ5uIavH9PA7bKbpKWIYnizePjrBzUFRqGDXbwHLnC35EodmNQhVmoC17vqHpDRQtTsHTUuaUDPcddYawpILLZquwHL9U5w/OaxJIawJNCLNw/KEqmO6iUKagYVce1w/l5RsuwVASsCdE4ZLnQPKBFf8ACaPxjFpFQBUai9xoeJ/rGqbAx00yJIHZsmVKQFKT3qoAAd+fK/EgG1p9RHFJ3bvwUNZKoqzv7up7iLg/OkggpIdSbgkkeN38xDO7e0ipa5K0oSUh05E5QRq3mDzeBGrhzRzQ54/7RRTsxKSSctQHqBQPVuGt4dmgKToA5c3ZrmlSxpBp9dP1PgmDl+qvqfviMHubdjMoA+soAmrMAWtWtdKi1ILFOFkZqFiCUk01tb+kBP7+Z9RHwha7n63+5MO6MBakgCjBwCdA7MHLVDa8ojplJSosqwapJfUh2pEhN1fUT98xzZf709V+9MEVsxGybLrcs4Avr1DRIMl9fCzsOLwrDeoPD3Q/ifUT+tREd26H9iCTmGVOrVsT+UQ1T2A4PeoZvf8AnE0+tK/xfdERcT++T1H3Ykj1oa+hIK3SlRpQkG5N6F7H3w5LW6K/SZjZ9fdDKf3auqvuGOnP/dyuvwVCPpYXucpa2NXsQLE6c4QZqx3SwrYH2H4xGmfvkdU+8w9jbn6qYdXQLHcVLSQynylqi7vdtesOy1qCb5mNxVVaCjcxWHsVr1/3CIuE9UdYb2DuSp6UqarniWNBcV6/GIk9TEMzCgS/Iaj8S/OHVafWPuMMT/3Seq/fCpAx+WSGLmozZqEgF+J/TQasQFBg5UO6eT8Wua++Iif3S/qH7phjYf7tX1oOXZvwF9jqJU5F6OltO7pwa0NzRXug5X1rc+dP1xicm6eqogz/AF/Aw32HV3GVyQnR9RS1tdTQxMnEFmUAA7Fq2sxN7/lDMvXx+9DeP+j0H3YVbtDR+ZoQlqs4Fn1vBYdiXUfVKmYs70rx15QUj1U/UT7hEFV5f2h+9CxjewNk2YghiTmD1GrGl/KzRqO7ezp3yaQpMtKkLkyiAVf8tLfC40GoEZbg/pfWR8I3jdX+Cwv2En/TTE+n08csvmb28FLWxtIi7B2StE1c2aAFEBKQC4AYD3ACtbwcd6BGpgwxww5Y/wC2UUqP/9k="/>
          <p:cNvSpPr>
            <a:spLocks noChangeAspect="1" noChangeArrowheads="1"/>
          </p:cNvSpPr>
          <p:nvPr/>
        </p:nvSpPr>
        <p:spPr bwMode="auto">
          <a:xfrm>
            <a:off x="155575" y="-1845746"/>
            <a:ext cx="4867275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328613" y="292100"/>
            <a:ext cx="8090992" cy="30469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de-DE" kern="0" dirty="0" err="1" smtClean="0">
                <a:latin typeface="Verdana" charset="0"/>
                <a:ea typeface="Verdana" charset="0"/>
                <a:cs typeface="Verdana" charset="0"/>
              </a:rPr>
              <a:t>Bringing</a:t>
            </a:r>
            <a:r>
              <a:rPr lang="de-DE" kern="0" dirty="0" smtClean="0">
                <a:latin typeface="Verdana" charset="0"/>
                <a:ea typeface="Verdana" charset="0"/>
                <a:cs typeface="Verdana" charset="0"/>
              </a:rPr>
              <a:t> WALIS </a:t>
            </a:r>
            <a:r>
              <a:rPr lang="de-DE" kern="0" dirty="0" err="1" smtClean="0">
                <a:latin typeface="Verdana" charset="0"/>
                <a:ea typeface="Verdana" charset="0"/>
                <a:cs typeface="Verdana" charset="0"/>
              </a:rPr>
              <a:t>to</a:t>
            </a:r>
            <a:r>
              <a:rPr lang="de-DE" kern="0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de-DE" kern="0" dirty="0" err="1" smtClean="0">
                <a:latin typeface="Verdana" charset="0"/>
                <a:ea typeface="Verdana" charset="0"/>
                <a:cs typeface="Verdana" charset="0"/>
              </a:rPr>
              <a:t>life</a:t>
            </a:r>
            <a:r>
              <a:rPr lang="de-DE" kern="0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de-DE" kern="0" dirty="0" err="1" smtClean="0">
                <a:latin typeface="Verdana" charset="0"/>
                <a:ea typeface="Verdana" charset="0"/>
                <a:cs typeface="Verdana" charset="0"/>
              </a:rPr>
              <a:t>with</a:t>
            </a:r>
            <a:r>
              <a:rPr lang="de-DE" kern="0" dirty="0" smtClean="0">
                <a:latin typeface="Verdana" charset="0"/>
                <a:ea typeface="Verdana" charset="0"/>
                <a:cs typeface="Verdana" charset="0"/>
              </a:rPr>
              <a:t> IBM Watson</a:t>
            </a:r>
            <a:endParaRPr lang="de-DE" kern="0" dirty="0"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1860"/>
          <a:stretch/>
        </p:blipFill>
        <p:spPr>
          <a:xfrm>
            <a:off x="0" y="857250"/>
            <a:ext cx="9144000" cy="4533457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0" y="682830"/>
            <a:ext cx="9144000" cy="6175170"/>
            <a:chOff x="0" y="875071"/>
            <a:chExt cx="9144000" cy="5982928"/>
          </a:xfrm>
        </p:grpSpPr>
        <p:sp>
          <p:nvSpPr>
            <p:cNvPr id="37" name="Rectangle 36"/>
            <p:cNvSpPr/>
            <p:nvPr/>
          </p:nvSpPr>
          <p:spPr bwMode="auto">
            <a:xfrm>
              <a:off x="0" y="875071"/>
              <a:ext cx="9144000" cy="59829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352675" y="1032922"/>
              <a:ext cx="6156484" cy="5393973"/>
              <a:chOff x="1352675" y="1032922"/>
              <a:chExt cx="6156484" cy="5393973"/>
            </a:xfrm>
          </p:grpSpPr>
          <p:pic>
            <p:nvPicPr>
              <p:cNvPr id="39" name="Bild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2675" y="1032922"/>
                <a:ext cx="3034110" cy="5393973"/>
              </a:xfrm>
              <a:prstGeom prst="rect">
                <a:avLst/>
              </a:prstGeom>
            </p:spPr>
          </p:pic>
          <p:pic>
            <p:nvPicPr>
              <p:cNvPr id="40" name="Bild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5049" y="1032922"/>
                <a:ext cx="3034110" cy="5393973"/>
              </a:xfrm>
              <a:prstGeom prst="rect">
                <a:avLst/>
              </a:prstGeom>
            </p:spPr>
          </p:pic>
        </p:grpSp>
      </p:grpSp>
      <p:pic>
        <p:nvPicPr>
          <p:cNvPr id="41" name="Picture 53" descr="IBM-logo-50-black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54887" y="5962787"/>
            <a:ext cx="265360" cy="710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885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pbs.twimg.com/media/CuSB1QTWgAAtON6.jpg:lar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r="10000"/>
          <a:stretch/>
        </p:blipFill>
        <p:spPr bwMode="auto">
          <a:xfrm>
            <a:off x="0" y="0"/>
            <a:ext cx="9144000" cy="689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7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0 September 2009">
  <a:themeElements>
    <a:clrScheme name="BA&amp;S Europe">
      <a:dk1>
        <a:srgbClr val="191919"/>
      </a:dk1>
      <a:lt1>
        <a:srgbClr val="FFFFFF"/>
      </a:lt1>
      <a:dk2>
        <a:srgbClr val="191919"/>
      </a:dk2>
      <a:lt2>
        <a:srgbClr val="FFFFFF"/>
      </a:lt2>
      <a:accent1>
        <a:srgbClr val="003F69"/>
      </a:accent1>
      <a:accent2>
        <a:srgbClr val="00B04B"/>
      </a:accent2>
      <a:accent3>
        <a:srgbClr val="FDB813"/>
      </a:accent3>
      <a:accent4>
        <a:srgbClr val="EE3E96"/>
      </a:accent4>
      <a:accent5>
        <a:srgbClr val="139182"/>
      </a:accent5>
      <a:accent6>
        <a:srgbClr val="AB1A86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0203_BA&amp;S_Template_4x3.potx" id="{69269F39-9803-4D4E-AD76-8A192C08D377}" vid="{AE3A8640-B0CC-4616-BAB7-BC7160A2EFE9}"/>
    </a:ext>
  </a:extLst>
</a:theme>
</file>

<file path=ppt/theme/theme2.xml><?xml version="1.0" encoding="utf-8"?>
<a:theme xmlns:a="http://schemas.openxmlformats.org/drawingml/2006/main" name="TK_PowerPointMaster_4-3_en">
  <a:themeElements>
    <a:clrScheme name="TK_09_13">
      <a:dk1>
        <a:srgbClr val="000000"/>
      </a:dk1>
      <a:lt1>
        <a:srgbClr val="FFFFFF"/>
      </a:lt1>
      <a:dk2>
        <a:srgbClr val="006EAB"/>
      </a:dk2>
      <a:lt2>
        <a:srgbClr val="70ACE2"/>
      </a:lt2>
      <a:accent1>
        <a:srgbClr val="003361"/>
      </a:accent1>
      <a:accent2>
        <a:srgbClr val="5477AA"/>
      </a:accent2>
      <a:accent3>
        <a:srgbClr val="C00000"/>
      </a:accent3>
      <a:accent4>
        <a:srgbClr val="419945"/>
      </a:accent4>
      <a:accent5>
        <a:srgbClr val="E88300"/>
      </a:accent5>
      <a:accent6>
        <a:srgbClr val="7F7F7F"/>
      </a:accent6>
      <a:hlink>
        <a:srgbClr val="006EAB"/>
      </a:hlink>
      <a:folHlink>
        <a:srgbClr val="CBCBCB"/>
      </a:folHlink>
    </a:clrScheme>
    <a:fontScheme name="ThyssenKrrupp">
      <a:majorFont>
        <a:latin typeface="TKTypeBold"/>
        <a:ea typeface=""/>
        <a:cs typeface=""/>
      </a:majorFont>
      <a:minorFont>
        <a:latin typeface="TKTypeMedium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>
          <a:noFill/>
          <a:prstDash val="solid"/>
        </a:ln>
        <a:effectLst/>
      </a:spPr>
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600" dirty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0000"/>
          </a:lnSpc>
          <a:spcAft>
            <a:spcPts val="600"/>
          </a:spcAft>
          <a:defRPr sz="1600" dirty="0">
            <a:solidFill>
              <a:srgbClr val="000000"/>
            </a:solidFill>
            <a:latin typeface="TKTypeMedium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Text w/ Bullets - ixWords">
  <a:themeElements>
    <a:clrScheme name="IBMix">
      <a:dk1>
        <a:srgbClr val="001934"/>
      </a:dk1>
      <a:lt1>
        <a:sysClr val="window" lastClr="FFFFFF"/>
      </a:lt1>
      <a:dk2>
        <a:srgbClr val="00443D"/>
      </a:dk2>
      <a:lt2>
        <a:srgbClr val="00B2EF"/>
      </a:lt2>
      <a:accent1>
        <a:srgbClr val="FFFF4F"/>
      </a:accent1>
      <a:accent2>
        <a:srgbClr val="D9182D"/>
      </a:accent2>
      <a:accent3>
        <a:srgbClr val="EE3E96"/>
      </a:accent3>
      <a:accent4>
        <a:srgbClr val="7F1C7D"/>
      </a:accent4>
      <a:accent5>
        <a:srgbClr val="007670"/>
      </a:accent5>
      <a:accent6>
        <a:srgbClr val="17AF4B"/>
      </a:accent6>
      <a:hlink>
        <a:srgbClr val="003F69"/>
      </a:hlink>
      <a:folHlink>
        <a:srgbClr val="8C005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iX_Template_4-3_Super-Light_LoFi.potx" id="{8B1522E1-73BA-4E47-9C49-0D5ECB14C8D1}" vid="{2FFE274F-38A3-4ABC-8A1F-FB7D0405D1BD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20150203_BA&amp;S_Template_4x3</Template>
  <TotalTime>53</TotalTime>
  <Words>98</Words>
  <Application>Microsoft Macintosh PowerPoint</Application>
  <PresentationFormat>On-screen Show (4:3)</PresentationFormat>
  <Paragraphs>29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22" baseType="lpstr">
      <vt:lpstr>HelvNeue Light for IBM</vt:lpstr>
      <vt:lpstr>HelvNeue Roman for IBM</vt:lpstr>
      <vt:lpstr>Lubalin Book for IBM</vt:lpstr>
      <vt:lpstr>Lubalin Demi for IBM</vt:lpstr>
      <vt:lpstr>Lubalin Extra Light for IBM</vt:lpstr>
      <vt:lpstr>Lubalin for IBM Book</vt:lpstr>
      <vt:lpstr>Lubalin for IBM Demi</vt:lpstr>
      <vt:lpstr>Symbol</vt:lpstr>
      <vt:lpstr>TKTypeBold</vt:lpstr>
      <vt:lpstr>TKTypeMedium</vt:lpstr>
      <vt:lpstr>Verdana</vt:lpstr>
      <vt:lpstr>Wingdings</vt:lpstr>
      <vt:lpstr>Arial</vt:lpstr>
      <vt:lpstr>10 September 2009</vt:lpstr>
      <vt:lpstr>TK_PowerPointMaster_4-3_en</vt:lpstr>
      <vt:lpstr>2_Text w/ Bullets - ixWords</vt:lpstr>
      <vt:lpstr>PowerPoint Presentation</vt:lpstr>
      <vt:lpstr>PowerPoint Presentation</vt:lpstr>
      <vt:lpstr>Klaus was diagnosed with Altzheimer‘s disease 2 years ago</vt:lpstr>
      <vt:lpstr>PowerPoint Presentation</vt:lpstr>
      <vt:lpstr>PowerPoint Presentation</vt:lpstr>
      <vt:lpstr>PowerPoint Presentation</vt:lpstr>
    </vt:vector>
  </TitlesOfParts>
  <Company>IBM Corporation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OCM DACH Call</dc:title>
  <dc:creator>Heather Maxwell</dc:creator>
  <cp:lastModifiedBy>Microsoft Office User</cp:lastModifiedBy>
  <cp:revision>830</cp:revision>
  <cp:lastPrinted>2015-06-23T16:41:36Z</cp:lastPrinted>
  <dcterms:created xsi:type="dcterms:W3CDTF">2015-02-26T19:00:08Z</dcterms:created>
  <dcterms:modified xsi:type="dcterms:W3CDTF">2016-10-09T10:54:11Z</dcterms:modified>
</cp:coreProperties>
</file>